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  <p:embeddedFont>
      <p:font typeface="Montserrat" panose="00000500000000000000" pitchFamily="2" charset="-52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Poppins Bold" panose="00000800000000000000" pitchFamily="2" charset="0"/>
      <p:bold r:id="rId41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78" userDrawn="1">
          <p15:clr>
            <a:srgbClr val="A4A3A4"/>
          </p15:clr>
        </p15:guide>
        <p15:guide id="2" orient="horz" pos="731" userDrawn="1">
          <p15:clr>
            <a:srgbClr val="A4A3A4"/>
          </p15:clr>
        </p15:guide>
        <p15:guide id="3" pos="6902" userDrawn="1">
          <p15:clr>
            <a:srgbClr val="A4A3A4"/>
          </p15:clr>
        </p15:guide>
        <p15:guide id="4" orient="horz" pos="3634" userDrawn="1">
          <p15:clr>
            <a:srgbClr val="A4A3A4"/>
          </p15:clr>
        </p15:guide>
        <p15:guide id="5" orient="horz" pos="504" userDrawn="1">
          <p15:clr>
            <a:srgbClr val="A4A3A4"/>
          </p15:clr>
        </p15:guide>
        <p15:guide id="6" orient="horz" pos="13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db9"/>
    <a:srgbClr val="fddfd2"/>
    <a:srgbClr val="fe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1056" y="54"/>
      </p:cViewPr>
      <p:guideLst>
        <p:guide pos="778"/>
        <p:guide orient="horz" pos="731"/>
        <p:guide pos="6902"/>
        <p:guide orient="horz" pos="3634"/>
        <p:guide orient="horz" pos="504"/>
        <p:guide orient="horz" pos="13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explosion val="2"/>
          <c:dPt>
            <c:idx val="0"/>
            <c:bubble3D val="0"/>
            <c:explosion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363121385011969"/>
          <c:y val="6.5546543335942295E-3"/>
          <c:w val="0.16251401096355006"/>
          <c:h val="0.233213686646677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9.5449771090968277E-2"/>
                  <c:y val="0.1180889351085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0557211632780268"/>
                  <c:y val="-0.128361629394801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3.2805259786143237E-2"/>
                  <c:y val="5.70531239094919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362089469758E-2"/>
                  <c:y val="4.554395626335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9">
            <a:extLst>
              <a:ext uri="{FF2B5EF4-FFF2-40B4-BE49-F238E27FC236}">
                <a16:creationId xmlns:a16="http://schemas.microsoft.com/office/drawing/2014/main" id="{26FF01DF-0265-440C-9F52-244BBC47C964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>
            <a:off x="6273472" y="836197"/>
            <a:ext cx="2340000" cy="2340000"/>
          </a:xfrm>
          <a:prstGeom prst="ellipse">
            <a:avLst/>
          </a:prstGeom>
        </p:spPr>
      </p:sp>
      <p:sp>
        <p:nvSpPr>
          <p:cNvPr id="11" name="Drawing 10">
            <a:extLst>
              <a:ext uri="{FF2B5EF4-FFF2-40B4-BE49-F238E27FC236}">
                <a16:creationId xmlns:a16="http://schemas.microsoft.com/office/drawing/2014/main" id="{E9E17921-1229-49EA-AEAC-E2C8F6E61F63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>
            <a:off x="8412134" y="3301899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356655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Drawing 2">
            <a:extLst>
              <a:ext uri="{FF2B5EF4-FFF2-40B4-BE49-F238E27FC236}">
                <a16:creationId xmlns:a16="http://schemas.microsoft.com/office/drawing/2014/main" id="{1CF9EA03-C276-407C-B7AD-DB0A215F3DC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356655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F0D61B59-5F52-46CC-8B79-A9B6BFBF9B9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243522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2959F03A-D2BE-4CD1-A98B-546C97B6E01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243522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0653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Drawing 8">
            <a:extLst>
              <a:ext uri="{FF2B5EF4-FFF2-40B4-BE49-F238E27FC236}">
                <a16:creationId xmlns:a16="http://schemas.microsoft.com/office/drawing/2014/main" id="{9D0FE858-EA9D-4B47-9BA4-BE0398ED699A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1816F4-8FC3-4A34-AE6A-5436BB35D6B9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FE7CE2B-F10B-480B-8B2A-F9CB44FDBF3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8475A638-F29A-4800-BCC7-F1E91ED68BA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93AB15AB-56DA-4622-A87B-AB5B8BB8A95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F426DB6-76C9-4080-A200-C2B8BCE4EA5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283C8FC-DCE9-49DF-9785-AD861FA9FC2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74A2572E-16E5-4A05-BCD9-6DE2909F6BF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81C744A4-7719-44EC-A5F3-6A951350A60B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94" y="2046753"/>
            <a:ext cx="3925913" cy="7187925"/>
          </a:xfrm>
          <a:prstGeom prst="rect">
            <a:avLst/>
          </a:prstGeom>
        </p:spPr>
      </p:pic>
      <p:sp>
        <p:nvSpPr>
          <p:cNvPr id="5" name="Drawing 2">
            <a:extLst>
              <a:ext uri="{FF2B5EF4-FFF2-40B4-BE49-F238E27FC236}">
                <a16:creationId xmlns:a16="http://schemas.microsoft.com/office/drawing/2014/main" id="{6E21A70E-8980-4746-9DD6-197E478FE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4571" y="2474387"/>
            <a:ext cx="2859315" cy="6539092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Drawing 8">
            <a:extLst>
              <a:ext uri="{FF2B5EF4-FFF2-40B4-BE49-F238E27FC236}">
                <a16:creationId xmlns:a16="http://schemas.microsoft.com/office/drawing/2014/main" id="{C3A93652-EB0B-4DB9-85B0-124DDF733731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6EF8B1C4-5221-4027-A9D8-31A5059BCF8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83CE855B-D336-42B8-99FC-9AFCFB7F4DF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7316EA3-5D9C-4863-961A-5FC86DD10D8B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44FA9CC5-0806-4593-85A7-9211DC4D50A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A14F2F8-AC66-4B84-BB30-79A4333B299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4FA1366-2E69-4E6B-83B4-E28995B4E9F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90B7B342-04CA-4CD4-AB21-AB14E30D191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C9022BAC-CD73-43BC-A5A6-A0DADE2BFCCE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2593" y="2949146"/>
            <a:ext cx="7509491" cy="5611208"/>
          </a:xfrm>
          <a:prstGeom prst="rect">
            <a:avLst/>
          </a:prstGeom>
        </p:spPr>
      </p:pic>
      <p:sp>
        <p:nvSpPr>
          <p:cNvPr id="4" name="Drawing 2">
            <a:extLst>
              <a:ext uri="{FF2B5EF4-FFF2-40B4-BE49-F238E27FC236}">
                <a16:creationId xmlns:a16="http://schemas.microsoft.com/office/drawing/2014/main" id="{1EBA3E5D-9764-486B-BFAF-A0F43DF7B2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2927" y="2652904"/>
            <a:ext cx="4593998" cy="5704239"/>
          </a:xfrm>
          <a:prstGeom prst="roundRect">
            <a:avLst>
              <a:gd name="adj" fmla="val 1195"/>
            </a:avLst>
          </a:prstGeom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72" y="1173182"/>
            <a:ext cx="9252471" cy="6824189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9370" y="2548692"/>
            <a:ext cx="5717896" cy="3474737"/>
          </a:xfrm>
          <a:prstGeom prst="roundRect">
            <a:avLst>
              <a:gd name="adj" fmla="val 0"/>
            </a:avLst>
          </a:prstGeom>
          <a:noFill/>
        </p:spPr>
      </p:sp>
      <p:grpSp>
        <p:nvGrpSpPr>
          <p:cNvPr id="39" name="Drawing 8">
            <a:extLst>
              <a:ext uri="{FF2B5EF4-FFF2-40B4-BE49-F238E27FC236}">
                <a16:creationId xmlns:a16="http://schemas.microsoft.com/office/drawing/2014/main" id="{66F10281-13A5-4F64-AA8D-FCC6E1FCA8C2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9A09684-B89E-466C-AC29-EC89FA06343E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2E355CD0-4AEE-43C8-AFCA-E3DED0BD9E03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B3D5388-6D3B-4ADD-88CA-29E5E350073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604A99-30EF-4FAC-8F7F-8439F2961220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1D8A9349-F280-49F7-9347-5AA42A5AF96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79ED333-DAEA-47E8-8738-0110D0155811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8B0DA11-FB58-46F5-B47A-C7391296552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82D5E76B-D0A6-4535-ABEC-F9AA9A12018C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1ED480-494C-40BB-A02F-AD7A73621FAC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1">
            <a:extLst>
              <a:ext uri="{FF2B5EF4-FFF2-40B4-BE49-F238E27FC236}">
                <a16:creationId xmlns:a16="http://schemas.microsoft.com/office/drawing/2014/main" id="{00882782-FA20-42AD-9E36-3C01F5BC2A92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5">
            <a:extLst>
              <a:ext uri="{FF2B5EF4-FFF2-40B4-BE49-F238E27FC236}">
                <a16:creationId xmlns:a16="http://schemas.microsoft.com/office/drawing/2014/main" id="{25940EAE-BED1-4E1A-A376-CBA432D42A10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228971" y="3114538"/>
            <a:ext cx="1440000" cy="1440000"/>
          </a:xfrm>
          <a:prstGeom prst="ellipse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99A27845-4F7C-4198-9004-FFEC9B13D65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406650" y="3114538"/>
            <a:ext cx="1440000" cy="1440000"/>
          </a:xfrm>
          <a:prstGeom prst="ellipse">
            <a:avLst/>
          </a:prstGeom>
        </p:spPr>
      </p:sp>
      <p:sp>
        <p:nvSpPr>
          <p:cNvPr id="10" name="Drawing 9">
            <a:extLst>
              <a:ext uri="{FF2B5EF4-FFF2-40B4-BE49-F238E27FC236}">
                <a16:creationId xmlns:a16="http://schemas.microsoft.com/office/drawing/2014/main" id="{C24A9520-D8AE-4B3B-9E8B-E305A8246A12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7739951" y="3114538"/>
            <a:ext cx="1440000" cy="14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D4D53B19-53FB-442D-B3FE-B561FC820F14}"/>
              </a:ext>
            </a:extLst>
          </p:cNvPr>
          <p:cNvSpPr/>
          <p:nvPr userDrawn="1"/>
        </p:nvSpPr>
        <p:spPr>
          <a:xfrm>
            <a:off x="1646902" y="2096207"/>
            <a:ext cx="8898196" cy="4761793"/>
          </a:xfrm>
          <a:custGeom>
            <a:avLst/>
            <a:gdLst>
              <a:gd name="connsiteX0" fmla="*/ 4449098 w 8898196"/>
              <a:gd name="connsiteY0" fmla="*/ 0 h 4761793"/>
              <a:gd name="connsiteX1" fmla="*/ 8898196 w 8898196"/>
              <a:gd name="connsiteY1" fmla="*/ 4449098 h 4761793"/>
              <a:gd name="connsiteX2" fmla="*/ 8892407 w 8898196"/>
              <a:gd name="connsiteY2" fmla="*/ 4678048 h 4761793"/>
              <a:gd name="connsiteX3" fmla="*/ 8886039 w 8898196"/>
              <a:gd name="connsiteY3" fmla="*/ 4761793 h 4761793"/>
              <a:gd name="connsiteX4" fmla="*/ 12157 w 8898196"/>
              <a:gd name="connsiteY4" fmla="*/ 4761793 h 4761793"/>
              <a:gd name="connsiteX5" fmla="*/ 5789 w 8898196"/>
              <a:gd name="connsiteY5" fmla="*/ 4678048 h 4761793"/>
              <a:gd name="connsiteX6" fmla="*/ 0 w 8898196"/>
              <a:gd name="connsiteY6" fmla="*/ 4449098 h 4761793"/>
              <a:gd name="connsiteX7" fmla="*/ 4449098 w 8898196"/>
              <a:gd name="connsiteY7" fmla="*/ 0 h 476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196" h="4761793">
                <a:moveTo>
                  <a:pt x="4449098" y="0"/>
                </a:moveTo>
                <a:cubicBezTo>
                  <a:pt x="6906267" y="0"/>
                  <a:pt x="8898196" y="1991929"/>
                  <a:pt x="8898196" y="4449098"/>
                </a:cubicBezTo>
                <a:cubicBezTo>
                  <a:pt x="8898196" y="4525885"/>
                  <a:pt x="8896251" y="4602217"/>
                  <a:pt x="8892407" y="4678048"/>
                </a:cubicBezTo>
                <a:lnTo>
                  <a:pt x="8886039" y="4761793"/>
                </a:lnTo>
                <a:lnTo>
                  <a:pt x="12157" y="4761793"/>
                </a:lnTo>
                <a:lnTo>
                  <a:pt x="5789" y="4678048"/>
                </a:lnTo>
                <a:cubicBezTo>
                  <a:pt x="1945" y="4602217"/>
                  <a:pt x="0" y="4525885"/>
                  <a:pt x="0" y="4449098"/>
                </a:cubicBezTo>
                <a:cubicBezTo>
                  <a:pt x="0" y="1991929"/>
                  <a:pt x="1991929" y="0"/>
                  <a:pt x="4449098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DC0DB074-5780-4CBD-82AA-86B3CE330766}"/>
              </a:ext>
            </a:extLst>
          </p:cNvPr>
          <p:cNvSpPr/>
          <p:nvPr userDrawn="1"/>
        </p:nvSpPr>
        <p:spPr>
          <a:xfrm>
            <a:off x="2311402" y="2760706"/>
            <a:ext cx="7569198" cy="4097294"/>
          </a:xfrm>
          <a:custGeom>
            <a:avLst/>
            <a:gdLst>
              <a:gd name="connsiteX0" fmla="*/ 3784599 w 7569198"/>
              <a:gd name="connsiteY0" fmla="*/ 0 h 4097294"/>
              <a:gd name="connsiteX1" fmla="*/ 7569198 w 7569198"/>
              <a:gd name="connsiteY1" fmla="*/ 3784599 h 4097294"/>
              <a:gd name="connsiteX2" fmla="*/ 7553408 w 7569198"/>
              <a:gd name="connsiteY2" fmla="*/ 4097294 h 4097294"/>
              <a:gd name="connsiteX3" fmla="*/ 15790 w 7569198"/>
              <a:gd name="connsiteY3" fmla="*/ 4097294 h 4097294"/>
              <a:gd name="connsiteX4" fmla="*/ 0 w 7569198"/>
              <a:gd name="connsiteY4" fmla="*/ 3784599 h 4097294"/>
              <a:gd name="connsiteX5" fmla="*/ 3784599 w 7569198"/>
              <a:gd name="connsiteY5" fmla="*/ 0 h 40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9198" h="4097294">
                <a:moveTo>
                  <a:pt x="3784599" y="0"/>
                </a:moveTo>
                <a:cubicBezTo>
                  <a:pt x="5874775" y="0"/>
                  <a:pt x="7569198" y="1694423"/>
                  <a:pt x="7569198" y="3784599"/>
                </a:cubicBezTo>
                <a:lnTo>
                  <a:pt x="7553408" y="4097294"/>
                </a:lnTo>
                <a:lnTo>
                  <a:pt x="15790" y="4097294"/>
                </a:lnTo>
                <a:lnTo>
                  <a:pt x="0" y="3784599"/>
                </a:lnTo>
                <a:cubicBezTo>
                  <a:pt x="0" y="1694423"/>
                  <a:pt x="1694423" y="0"/>
                  <a:pt x="3784599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Drawing 13">
            <a:extLst>
              <a:ext uri="{FF2B5EF4-FFF2-40B4-BE49-F238E27FC236}">
                <a16:creationId xmlns:a16="http://schemas.microsoft.com/office/drawing/2014/main" id="{812EB60B-BD0E-4315-95D5-F66C63CE7F70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2902800" y="3368032"/>
            <a:ext cx="6386400" cy="3489968"/>
          </a:xfrm>
          <a:custGeom>
            <a:avLst/>
            <a:gdLst>
              <a:gd name="connsiteX0" fmla="*/ 3193200 w 6386400"/>
              <a:gd name="connsiteY0" fmla="*/ 0 h 3489968"/>
              <a:gd name="connsiteX1" fmla="*/ 6386400 w 6386400"/>
              <a:gd name="connsiteY1" fmla="*/ 3193200 h 3489968"/>
              <a:gd name="connsiteX2" fmla="*/ 6371414 w 6386400"/>
              <a:gd name="connsiteY2" fmla="*/ 3489968 h 3489968"/>
              <a:gd name="connsiteX3" fmla="*/ 14986 w 6386400"/>
              <a:gd name="connsiteY3" fmla="*/ 3489968 h 3489968"/>
              <a:gd name="connsiteX4" fmla="*/ 0 w 6386400"/>
              <a:gd name="connsiteY4" fmla="*/ 3193200 h 3489968"/>
              <a:gd name="connsiteX5" fmla="*/ 3193200 w 6386400"/>
              <a:gd name="connsiteY5" fmla="*/ 0 h 34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6400" h="3489968">
                <a:moveTo>
                  <a:pt x="3193200" y="0"/>
                </a:moveTo>
                <a:cubicBezTo>
                  <a:pt x="4956756" y="0"/>
                  <a:pt x="6386400" y="1429644"/>
                  <a:pt x="6386400" y="3193200"/>
                </a:cubicBezTo>
                <a:lnTo>
                  <a:pt x="6371414" y="3489968"/>
                </a:lnTo>
                <a:lnTo>
                  <a:pt x="14986" y="3489968"/>
                </a:lnTo>
                <a:lnTo>
                  <a:pt x="0" y="3193200"/>
                </a:lnTo>
                <a:cubicBezTo>
                  <a:pt x="0" y="1429644"/>
                  <a:pt x="1429644" y="0"/>
                  <a:pt x="31932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75D3D55-992C-4A65-B156-6E9383C4789E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1">
            <a:extLst>
              <a:ext uri="{FF2B5EF4-FFF2-40B4-BE49-F238E27FC236}">
                <a16:creationId xmlns:a16="http://schemas.microsoft.com/office/drawing/2014/main" id="{489EC80C-01BB-4A08-91D8-740D88D98AE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8F81106B-6469-4E2D-8CB5-DB43871B374C}"/>
              </a:ext>
            </a:extLst>
          </p:cNvPr>
          <p:cNvSpPr/>
          <p:nvPr userDrawn="1"/>
        </p:nvSpPr>
        <p:spPr>
          <a:xfrm>
            <a:off x="1627535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1 w 3792146"/>
              <a:gd name="connsiteY2" fmla="*/ 2799854 h 2840931"/>
              <a:gd name="connsiteX3" fmla="*/ 3538346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6" y="2531193"/>
                  <a:pt x="3563301" y="2799854"/>
                </a:cubicBezTo>
                <a:lnTo>
                  <a:pt x="3538346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60278183-DC13-4280-917C-C7CBF8792433}"/>
              </a:ext>
            </a:extLst>
          </p:cNvPr>
          <p:cNvSpPr/>
          <p:nvPr userDrawn="1"/>
        </p:nvSpPr>
        <p:spPr>
          <a:xfrm>
            <a:off x="6536007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0 w 3792146"/>
              <a:gd name="connsiteY2" fmla="*/ 2799854 h 2840931"/>
              <a:gd name="connsiteX3" fmla="*/ 3538345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5" y="2531193"/>
                  <a:pt x="3563300" y="2799854"/>
                </a:cubicBezTo>
                <a:lnTo>
                  <a:pt x="3538345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EC690DA7-2AD6-4A59-B079-487E3A795236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1939608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  <p:sp>
        <p:nvSpPr>
          <p:cNvPr id="22" name="Drawing 21">
            <a:extLst>
              <a:ext uri="{FF2B5EF4-FFF2-40B4-BE49-F238E27FC236}">
                <a16:creationId xmlns:a16="http://schemas.microsoft.com/office/drawing/2014/main" id="{47465158-7F42-4309-A45B-10629F147FDC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6845416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93CE8A0-BFF3-4862-9C6C-EFC2B7928BE2}"/>
              </a:ext>
            </a:extLst>
          </p:cNvPr>
          <p:cNvSpPr/>
          <p:nvPr userDrawn="1"/>
        </p:nvSpPr>
        <p:spPr>
          <a:xfrm>
            <a:off x="7214944" y="2252164"/>
            <a:ext cx="3705709" cy="370570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7A1AC64B-7BB3-4112-8105-22DF16FEAB88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7459977" y="2497197"/>
            <a:ext cx="3215645" cy="3215645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83633A9-E603-4CA9-A269-0EE2B55BAD94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3">
            <a:extLst>
              <a:ext uri="{FF2B5EF4-FFF2-40B4-BE49-F238E27FC236}">
                <a16:creationId xmlns:a16="http://schemas.microsoft.com/office/drawing/2014/main" id="{7ADDE969-F63A-4230-96A9-BD3230E2954B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1A0E60-23A7-4465-A631-7DA179F820C9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8ABF15-0B55-46DD-93FF-E4F536C4EB73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702" r:id="rId14"/>
    <p:sldLayoutId id="2147483663" r:id="rId15"/>
    <p:sldLayoutId id="2147483666" r:id="rId16"/>
    <p:sldLayoutId id="2147483667" r:id="rId17"/>
    <p:sldLayoutId id="2147483672" r:id="rId18"/>
    <p:sldLayoutId id="2147483668" r:id="rId19"/>
    <p:sldLayoutId id="2147483669" r:id="rId20"/>
    <p:sldLayoutId id="2147483694" r:id="rId21"/>
    <p:sldLayoutId id="2147483690" r:id="rId2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rawing 390">
            <a:extLst>
              <a:ext uri="{FF2B5EF4-FFF2-40B4-BE49-F238E27FC236}">
                <a16:creationId xmlns:a16="http://schemas.microsoft.com/office/drawing/2014/main" id="{4CE91651-363E-49E5-A106-59E2D79DC6E2}"/>
              </a:ext>
            </a:extLst>
          </p:cNvPr>
          <p:cNvSpPr/>
          <p:nvPr userDrawn="1"/>
        </p:nvSpPr>
        <p:spPr>
          <a:xfrm rot="7200000">
            <a:off x="-280651" y="176311"/>
            <a:ext cx="12662976" cy="12565314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6289025-4BAA-4A19-BC3F-F9BA38BFC06B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Slide number 3">
            <a:extLst>
              <a:ext uri="{FF2B5EF4-FFF2-40B4-BE49-F238E27FC236}">
                <a16:creationId xmlns:a16="http://schemas.microsoft.com/office/drawing/2014/main" id="{4F72A05D-CDCE-46FB-B6A1-4CD90EF1D77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4848374-5BF9-416D-B6FB-72990F519BDA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44F4FC3-4923-4C44-A5AE-90A65AF8067D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  <p:pic>
        <p:nvPicPr>
          <p:cNvPr id="221" name="Drawing 220" descr="Picture looks like as Drawing&#10;&#10;">
            <a:extLst>
              <a:ext uri="{FF2B5EF4-FFF2-40B4-BE49-F238E27FC236}">
                <a16:creationId xmlns:a16="http://schemas.microsoft.com/office/drawing/2014/main" id="{44BF311C-3B7B-4DE8-B8A7-237B0CB633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97401" y="-328592"/>
            <a:ext cx="299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olyline: figure 1173">
            <a:extLst>
              <a:ext uri="{FF2B5EF4-FFF2-40B4-BE49-F238E27FC236}">
                <a16:creationId xmlns:a16="http://schemas.microsoft.com/office/drawing/2014/main" id="{BF1507FC-AE6B-44AB-A9A7-FE3AC1342A4A}"/>
              </a:ext>
            </a:extLst>
          </p:cNvPr>
          <p:cNvSpPr/>
          <p:nvPr/>
        </p:nvSpPr>
        <p:spPr>
          <a:xfrm rot="12600000">
            <a:off x="-817325" y="-79701"/>
            <a:ext cx="17899" cy="21606"/>
          </a:xfrm>
          <a:custGeom>
            <a:avLst/>
            <a:gdLst>
              <a:gd name="connsiteX0" fmla="*/ 17899 w 17899"/>
              <a:gd name="connsiteY0" fmla="*/ 6329 h 21606"/>
              <a:gd name="connsiteX1" fmla="*/ 13424 w 17899"/>
              <a:gd name="connsiteY1" fmla="*/ 19753 h 21606"/>
              <a:gd name="connsiteX2" fmla="*/ 0 w 17899"/>
              <a:gd name="connsiteY2" fmla="*/ 15278 h 21606"/>
              <a:gd name="connsiteX3" fmla="*/ 4475 w 17899"/>
              <a:gd name="connsiteY3" fmla="*/ 1854 h 21606"/>
              <a:gd name="connsiteX4" fmla="*/ 17899 w 17899"/>
              <a:gd name="connsiteY4" fmla="*/ 6329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9" h="21606">
                <a:moveTo>
                  <a:pt x="17899" y="6329"/>
                </a:moveTo>
                <a:cubicBezTo>
                  <a:pt x="17899" y="10803"/>
                  <a:pt x="17899" y="15278"/>
                  <a:pt x="13424" y="19753"/>
                </a:cubicBezTo>
                <a:cubicBezTo>
                  <a:pt x="8950" y="24228"/>
                  <a:pt x="4475" y="19753"/>
                  <a:pt x="0" y="15278"/>
                </a:cubicBezTo>
                <a:cubicBezTo>
                  <a:pt x="0" y="10803"/>
                  <a:pt x="0" y="6329"/>
                  <a:pt x="4475" y="1854"/>
                </a:cubicBezTo>
                <a:cubicBezTo>
                  <a:pt x="13424" y="-2621"/>
                  <a:pt x="17899" y="1854"/>
                  <a:pt x="17899" y="6329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Polyline: figure 1210">
            <a:extLst>
              <a:ext uri="{FF2B5EF4-FFF2-40B4-BE49-F238E27FC236}">
                <a16:creationId xmlns:a16="http://schemas.microsoft.com/office/drawing/2014/main" id="{40680A67-DCB0-4131-9B70-B277FAF0EBC2}"/>
              </a:ext>
            </a:extLst>
          </p:cNvPr>
          <p:cNvSpPr/>
          <p:nvPr/>
        </p:nvSpPr>
        <p:spPr>
          <a:xfrm rot="12600000">
            <a:off x="-1715618" y="-944795"/>
            <a:ext cx="3355" cy="44748"/>
          </a:xfrm>
          <a:custGeom>
            <a:avLst/>
            <a:gdLst>
              <a:gd name="connsiteX0" fmla="*/ 3355 w 3355"/>
              <a:gd name="connsiteY0" fmla="*/ 0 h 44748"/>
              <a:gd name="connsiteX1" fmla="*/ 3355 w 3355"/>
              <a:gd name="connsiteY1" fmla="*/ 0 h 44748"/>
              <a:gd name="connsiteX2" fmla="*/ 3355 w 3355"/>
              <a:gd name="connsiteY2" fmla="*/ 0 h 44748"/>
              <a:gd name="connsiteX3" fmla="*/ 3355 w 3355"/>
              <a:gd name="connsiteY3" fmla="*/ 0 h 44748"/>
              <a:gd name="connsiteX4" fmla="*/ 3355 w 3355"/>
              <a:gd name="connsiteY4" fmla="*/ 0 h 4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" h="44748">
                <a:moveTo>
                  <a:pt x="3355" y="0"/>
                </a:moveTo>
                <a:cubicBezTo>
                  <a:pt x="3355" y="0"/>
                  <a:pt x="3355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3355" y="0"/>
                  <a:pt x="3355" y="0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Rectangle: rounded corners 1534">
            <a:extLst>
              <a:ext uri="{FF2B5EF4-FFF2-40B4-BE49-F238E27FC236}">
                <a16:creationId xmlns:a16="http://schemas.microsoft.com/office/drawing/2014/main" id="{E751F9F6-8CCC-430E-845F-FFFAF003C4E8}"/>
              </a:ext>
            </a:extLst>
          </p:cNvPr>
          <p:cNvSpPr/>
          <p:nvPr/>
        </p:nvSpPr>
        <p:spPr>
          <a:xfrm>
            <a:off x="2442160" y="2321062"/>
            <a:ext cx="730768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TextBox 1535">
            <a:extLst>
              <a:ext uri="{FF2B5EF4-FFF2-40B4-BE49-F238E27FC236}">
                <a16:creationId xmlns:a16="http://schemas.microsoft.com/office/drawing/2014/main" id="{1E689EAE-F949-45A1-8B06-9ECA9C14C86D}"/>
              </a:ext>
            </a:extLst>
          </p:cNvPr>
          <p:cNvSpPr txBox="1"/>
          <p:nvPr/>
        </p:nvSpPr>
        <p:spPr>
          <a:xfrm>
            <a:off x="2247901" y="1411608"/>
            <a:ext cx="7696198" cy="1510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l-PL" sz="4800" b="1" dirty="0">
                <a:solidFill>
                  <a:schemeClr val="bg1"/>
                </a:solidFill>
                <a:latin typeface="Montserrat" panose="00000500000000000000" pitchFamily="2" charset="-52"/>
              </a:rPr>
              <a:t>YOUR BRANDED,</a:t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2" charset="-52"/>
              </a:rPr>
            </a:br>
            <a:r>
              <a:rPr lang="pl-PL" b="1" dirty="0">
                <a:solidFill>
                  <a:schemeClr val="bg1"/>
                </a:solidFill>
                <a:latin typeface="Montserrat" panose="00000500000000000000" pitchFamily="2" charset="-52"/>
              </a:rPr>
              <a:t>CUSTOMIZED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table, sits&#10;&#10;">
            <a:extLst>
              <a:ext uri="{FF2B5EF4-FFF2-40B4-BE49-F238E27FC236}">
                <a16:creationId xmlns:a16="http://schemas.microsoft.com/office/drawing/2014/main" id="{74302AF1-FE1F-41BE-B9E8-6CE875C244B1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13567" b="135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6BED6071-68A2-4A63-BEF9-E485D14F5B1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A6BD505-6841-48EA-B572-2E835DDB581E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47435C-184A-4E7E-A06B-4192470A1FD2}"/>
              </a:ext>
            </a:extLst>
          </p:cNvPr>
          <p:cNvSpPr/>
          <p:nvPr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1250810" y="4573040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1250810" y="3881729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81040B-B589-4F5C-9D64-0C01978AB49D}"/>
              </a:ext>
            </a:extLst>
          </p:cNvPr>
          <p:cNvGrpSpPr/>
          <p:nvPr/>
        </p:nvGrpSpPr>
        <p:grpSpPr>
          <a:xfrm>
            <a:off x="2145832" y="2757314"/>
            <a:ext cx="972000" cy="972000"/>
            <a:chOff x="1345449" y="2274714"/>
            <a:chExt cx="972000" cy="972000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1345449" y="227471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1441240" y="236288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676696" y="259898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8150795" y="4573041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68F99-7B57-43BD-9F9C-89D05955D8A9}"/>
              </a:ext>
            </a:extLst>
          </p:cNvPr>
          <p:cNvGrpSpPr/>
          <p:nvPr/>
        </p:nvGrpSpPr>
        <p:grpSpPr>
          <a:xfrm>
            <a:off x="9045817" y="2757313"/>
            <a:ext cx="972000" cy="972000"/>
            <a:chOff x="8106710" y="2274713"/>
            <a:chExt cx="972000" cy="972000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8106710" y="2274713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8194881" y="2362883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8413814" y="2615293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21" name="Text 17">
            <a:extLst>
              <a:ext uri="{FF2B5EF4-FFF2-40B4-BE49-F238E27FC236}">
                <a16:creationId xmlns:a16="http://schemas.microsoft.com/office/drawing/2014/main" id="{AE3802DD-8597-4C3A-887F-DB993EEACE1A}"/>
              </a:ext>
            </a:extLst>
          </p:cNvPr>
          <p:cNvSpPr txBox="1">
            <a:spLocks/>
          </p:cNvSpPr>
          <p:nvPr/>
        </p:nvSpPr>
        <p:spPr>
          <a:xfrm>
            <a:off x="8150795" y="3881730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2B92CA-4083-4C8B-A907-D56979B619A8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745326A1-85EA-4317-BEB0-E18D29A52F04}"/>
              </a:ext>
            </a:extLst>
          </p:cNvPr>
          <p:cNvSpPr txBox="1">
            <a:spLocks/>
          </p:cNvSpPr>
          <p:nvPr/>
        </p:nvSpPr>
        <p:spPr>
          <a:xfrm>
            <a:off x="3454400" y="661754"/>
            <a:ext cx="5283200" cy="150268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10" name="Drawing 9" descr="Picture looks like as building, flat, large, aircraft&#10;&#10;">
            <a:extLst>
              <a:ext uri="{FF2B5EF4-FFF2-40B4-BE49-F238E27FC236}">
                <a16:creationId xmlns:a16="http://schemas.microsoft.com/office/drawing/2014/main" id="{1C1B4E3B-DD08-42E8-97BA-EAE2C0CA0E5B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16632" r="16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C7D96C73-B561-4928-9E64-515E8CCAB306}"/>
              </a:ext>
            </a:extLst>
          </p:cNvPr>
          <p:cNvSpPr/>
          <p:nvPr/>
        </p:nvSpPr>
        <p:spPr>
          <a:xfrm>
            <a:off x="-4163436" y="-11150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17">
            <a:extLst>
              <a:ext uri="{FF2B5EF4-FFF2-40B4-BE49-F238E27FC236}">
                <a16:creationId xmlns:a16="http://schemas.microsoft.com/office/drawing/2014/main" id="{B732500F-5C5E-42E7-8881-32A9E2F6CFF8}"/>
              </a:ext>
            </a:extLst>
          </p:cNvPr>
          <p:cNvSpPr txBox="1">
            <a:spLocks/>
          </p:cNvSpPr>
          <p:nvPr/>
        </p:nvSpPr>
        <p:spPr>
          <a:xfrm>
            <a:off x="1237780" y="4365205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2" name="Text 17">
            <a:extLst>
              <a:ext uri="{FF2B5EF4-FFF2-40B4-BE49-F238E27FC236}">
                <a16:creationId xmlns:a16="http://schemas.microsoft.com/office/drawing/2014/main" id="{EB0E5BC1-1EA1-4C7D-AC69-E132DDDEFCF5}"/>
              </a:ext>
            </a:extLst>
          </p:cNvPr>
          <p:cNvSpPr txBox="1">
            <a:spLocks/>
          </p:cNvSpPr>
          <p:nvPr/>
        </p:nvSpPr>
        <p:spPr>
          <a:xfrm>
            <a:off x="1237781" y="3610394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65" name="Text 17">
            <a:extLst>
              <a:ext uri="{FF2B5EF4-FFF2-40B4-BE49-F238E27FC236}">
                <a16:creationId xmlns:a16="http://schemas.microsoft.com/office/drawing/2014/main" id="{1B5833FB-EE50-40A5-9EC0-A32902EF83A3}"/>
              </a:ext>
            </a:extLst>
          </p:cNvPr>
          <p:cNvSpPr txBox="1">
            <a:spLocks/>
          </p:cNvSpPr>
          <p:nvPr/>
        </p:nvSpPr>
        <p:spPr>
          <a:xfrm>
            <a:off x="4491796" y="4365206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7" name="Text 17">
            <a:extLst>
              <a:ext uri="{FF2B5EF4-FFF2-40B4-BE49-F238E27FC236}">
                <a16:creationId xmlns:a16="http://schemas.microsoft.com/office/drawing/2014/main" id="{2B19567B-AF1E-413C-9C47-F6AC6C3E9C0A}"/>
              </a:ext>
            </a:extLst>
          </p:cNvPr>
          <p:cNvSpPr txBox="1">
            <a:spLocks/>
          </p:cNvSpPr>
          <p:nvPr/>
        </p:nvSpPr>
        <p:spPr>
          <a:xfrm>
            <a:off x="4506648" y="3610395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6C99F3-ADE7-4EFF-9E52-4117C2C4394A}"/>
              </a:ext>
            </a:extLst>
          </p:cNvPr>
          <p:cNvGrpSpPr/>
          <p:nvPr/>
        </p:nvGrpSpPr>
        <p:grpSpPr>
          <a:xfrm>
            <a:off x="1256406" y="260423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C7DC23-D92C-439B-8E61-061F904FBED4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6974A1-ECFF-49B6-84E9-43E6D225351A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F173EBB0-A821-432A-81E0-A9E3DD684D6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E1641E-C1B0-45B7-B897-F6E7DE07108D}"/>
              </a:ext>
            </a:extLst>
          </p:cNvPr>
          <p:cNvGrpSpPr/>
          <p:nvPr/>
        </p:nvGrpSpPr>
        <p:grpSpPr>
          <a:xfrm>
            <a:off x="4506648" y="2604239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84DD33C-E5F1-460D-A9A7-DEE3F8CC2A92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65FF87-DBE0-4797-94FD-53D4767DABD5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B1D01042-751A-4355-BA1F-8AA6DDAB9B1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EBC137-46D2-454C-823A-6B1401E1D1C5}"/>
              </a:ext>
            </a:extLst>
          </p:cNvPr>
          <p:cNvSpPr/>
          <p:nvPr/>
        </p:nvSpPr>
        <p:spPr>
          <a:xfrm>
            <a:off x="2717800" y="1375334"/>
            <a:ext cx="67564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963D5DDE-28C4-4C0A-9E2F-65A5B1CB722C}"/>
              </a:ext>
            </a:extLst>
          </p:cNvPr>
          <p:cNvSpPr txBox="1">
            <a:spLocks/>
          </p:cNvSpPr>
          <p:nvPr/>
        </p:nvSpPr>
        <p:spPr>
          <a:xfrm>
            <a:off x="3124202" y="1652310"/>
            <a:ext cx="5943598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7EB7CE58-0073-4A92-AF98-F65B85F14365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pic>
        <p:nvPicPr>
          <p:cNvPr id="7" name="Drawing 6" descr="Picture looks like as man, laptop, sits, interior&#10;&#10;">
            <a:extLst>
              <a:ext uri="{FF2B5EF4-FFF2-40B4-BE49-F238E27FC236}">
                <a16:creationId xmlns:a16="http://schemas.microsoft.com/office/drawing/2014/main" id="{11846519-4F5A-4490-A67A-9FED4AAE8D1D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 164">
            <a:extLst>
              <a:ext uri="{FF2B5EF4-FFF2-40B4-BE49-F238E27FC236}">
                <a16:creationId xmlns:a16="http://schemas.microsoft.com/office/drawing/2014/main" id="{96B27A01-7C10-46A1-B4E8-3C9A754821E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Drawing 8">
            <a:extLst>
              <a:ext uri="{FF2B5EF4-FFF2-40B4-BE49-F238E27FC236}">
                <a16:creationId xmlns:a16="http://schemas.microsoft.com/office/drawing/2014/main" id="{1F0426A7-54EE-4DF2-AB7C-6419783D3FC3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4D6509B-AF59-447A-8D15-7F7A54397CA3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CCB46D5-EFEF-4E89-B7CE-859C396DCBA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FB19CE8-0BB4-4AF0-A395-1DD2A01FBC0D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96710F2-8D97-4B92-AAA2-E57B6181BF0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AA286915-9A44-4A48-A033-1573EA35B890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5A7245DA-F4B4-44B5-B35F-71F0720BAB32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AB81284-CC94-4B6D-AB38-539CBF93931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3C6863C-36B7-4F2B-A5E9-2F3F875A5B7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1F470741-6332-41AE-A8D7-2D85FC1BD311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olyline: figure 148">
            <a:extLst>
              <a:ext uri="{FF2B5EF4-FFF2-40B4-BE49-F238E27FC236}">
                <a16:creationId xmlns:a16="http://schemas.microsoft.com/office/drawing/2014/main" id="{0C1C2D42-4AA8-4480-95F9-64E062982BEE}"/>
              </a:ext>
            </a:extLst>
          </p:cNvPr>
          <p:cNvSpPr/>
          <p:nvPr/>
        </p:nvSpPr>
        <p:spPr>
          <a:xfrm rot="10800000">
            <a:off x="-869381" y="4688827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EAA075-88FF-453F-8848-3723B26D2843}"/>
              </a:ext>
            </a:extLst>
          </p:cNvPr>
          <p:cNvGrpSpPr/>
          <p:nvPr/>
        </p:nvGrpSpPr>
        <p:grpSpPr>
          <a:xfrm>
            <a:off x="1144643" y="4920750"/>
            <a:ext cx="972000" cy="972000"/>
            <a:chOff x="371693" y="-811302"/>
            <a:chExt cx="972000" cy="972000"/>
          </a:xfrm>
        </p:grpSpPr>
        <p:sp>
          <p:nvSpPr>
            <p:cNvPr id="151" name="Drawing 23">
              <a:extLst>
                <a:ext uri="{FF2B5EF4-FFF2-40B4-BE49-F238E27FC236}">
                  <a16:creationId xmlns:a16="http://schemas.microsoft.com/office/drawing/2014/main" id="{5FD23D01-39D3-4A17-ACAA-84D63278BED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Drawing 23">
              <a:extLst>
                <a:ext uri="{FF2B5EF4-FFF2-40B4-BE49-F238E27FC236}">
                  <a16:creationId xmlns:a16="http://schemas.microsoft.com/office/drawing/2014/main" id="{327CD3F8-E34D-4543-9BA7-20575581227E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952F1D7-14B5-45D9-A4D5-161967FBBA4B}"/>
              </a:ext>
            </a:extLst>
          </p:cNvPr>
          <p:cNvGrpSpPr/>
          <p:nvPr/>
        </p:nvGrpSpPr>
        <p:grpSpPr>
          <a:xfrm>
            <a:off x="4382359" y="4920750"/>
            <a:ext cx="972000" cy="972000"/>
            <a:chOff x="371693" y="-811302"/>
            <a:chExt cx="972000" cy="972000"/>
          </a:xfrm>
        </p:grpSpPr>
        <p:sp>
          <p:nvSpPr>
            <p:cNvPr id="159" name="Drawing 23">
              <a:extLst>
                <a:ext uri="{FF2B5EF4-FFF2-40B4-BE49-F238E27FC236}">
                  <a16:creationId xmlns:a16="http://schemas.microsoft.com/office/drawing/2014/main" id="{1913A963-B321-4552-9A80-29926428E3E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Drawing 23">
              <a:extLst>
                <a:ext uri="{FF2B5EF4-FFF2-40B4-BE49-F238E27FC236}">
                  <a16:creationId xmlns:a16="http://schemas.microsoft.com/office/drawing/2014/main" id="{9C6B3F3E-EB81-479F-9A0F-E3D05F1BB084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DBBFE8E-C431-4AC8-8DF2-CAAACEFF357F}"/>
              </a:ext>
            </a:extLst>
          </p:cNvPr>
          <p:cNvGrpSpPr/>
          <p:nvPr/>
        </p:nvGrpSpPr>
        <p:grpSpPr>
          <a:xfrm>
            <a:off x="7716099" y="4920750"/>
            <a:ext cx="972000" cy="972000"/>
            <a:chOff x="371693" y="-811302"/>
            <a:chExt cx="972000" cy="972000"/>
          </a:xfrm>
        </p:grpSpPr>
        <p:sp>
          <p:nvSpPr>
            <p:cNvPr id="162" name="Drawing 23">
              <a:extLst>
                <a:ext uri="{FF2B5EF4-FFF2-40B4-BE49-F238E27FC236}">
                  <a16:creationId xmlns:a16="http://schemas.microsoft.com/office/drawing/2014/main" id="{1862A92E-8947-4CD3-8239-FD5F2A39170C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Drawing 23">
              <a:extLst>
                <a:ext uri="{FF2B5EF4-FFF2-40B4-BE49-F238E27FC236}">
                  <a16:creationId xmlns:a16="http://schemas.microsoft.com/office/drawing/2014/main" id="{17151969-B3C3-4734-8C8F-EF3B687F7426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2AB5B58-3B60-46C1-A31E-C190AD3069C6}"/>
              </a:ext>
            </a:extLst>
          </p:cNvPr>
          <p:cNvSpPr txBox="1"/>
          <p:nvPr/>
        </p:nvSpPr>
        <p:spPr>
          <a:xfrm>
            <a:off x="1235075" y="2260533"/>
            <a:ext cx="972185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</a:t>
            </a:r>
          </a:p>
        </p:txBody>
      </p:sp>
      <p:sp>
        <p:nvSpPr>
          <p:cNvPr id="59" name="Heading 15">
            <a:extLst>
              <a:ext uri="{FF2B5EF4-FFF2-40B4-BE49-F238E27FC236}">
                <a16:creationId xmlns:a16="http://schemas.microsoft.com/office/drawing/2014/main" id="{0620BD12-55D4-480A-B916-AF1BFF1B5668}"/>
              </a:ext>
            </a:extLst>
          </p:cNvPr>
          <p:cNvSpPr txBox="1">
            <a:spLocks/>
          </p:cNvSpPr>
          <p:nvPr/>
        </p:nvSpPr>
        <p:spPr>
          <a:xfrm>
            <a:off x="1343693" y="659867"/>
            <a:ext cx="9765631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A3116829-BCF7-4E4D-9CF4-E4CB45B8B2D5}"/>
              </a:ext>
            </a:extLst>
          </p:cNvPr>
          <p:cNvSpPr/>
          <p:nvPr/>
        </p:nvSpPr>
        <p:spPr>
          <a:xfrm>
            <a:off x="5935203" y="3608590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69" name="Rectangle 27">
            <a:extLst>
              <a:ext uri="{FF2B5EF4-FFF2-40B4-BE49-F238E27FC236}">
                <a16:creationId xmlns:a16="http://schemas.microsoft.com/office/drawing/2014/main" id="{861F6056-0BFE-4C91-AEE4-85FBAB19E1A7}"/>
              </a:ext>
            </a:extLst>
          </p:cNvPr>
          <p:cNvSpPr/>
          <p:nvPr/>
        </p:nvSpPr>
        <p:spPr>
          <a:xfrm>
            <a:off x="5923975" y="3932157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77" name="Rectangle 26">
            <a:extLst>
              <a:ext uri="{FF2B5EF4-FFF2-40B4-BE49-F238E27FC236}">
                <a16:creationId xmlns:a16="http://schemas.microsoft.com/office/drawing/2014/main" id="{90DCA555-8513-4BF4-8D04-2E019AE3E359}"/>
              </a:ext>
            </a:extLst>
          </p:cNvPr>
          <p:cNvSpPr/>
          <p:nvPr/>
        </p:nvSpPr>
        <p:spPr>
          <a:xfrm>
            <a:off x="9259504" y="3568903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78" name="Rectangle 27">
            <a:extLst>
              <a:ext uri="{FF2B5EF4-FFF2-40B4-BE49-F238E27FC236}">
                <a16:creationId xmlns:a16="http://schemas.microsoft.com/office/drawing/2014/main" id="{B52DAF78-519E-475E-88A6-2E14F9204D20}"/>
              </a:ext>
            </a:extLst>
          </p:cNvPr>
          <p:cNvSpPr/>
          <p:nvPr/>
        </p:nvSpPr>
        <p:spPr>
          <a:xfrm>
            <a:off x="9259504" y="3892470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79" name="Rectangle 26">
            <a:extLst>
              <a:ext uri="{FF2B5EF4-FFF2-40B4-BE49-F238E27FC236}">
                <a16:creationId xmlns:a16="http://schemas.microsoft.com/office/drawing/2014/main" id="{01894A65-F3CC-411B-BA5F-E22772BE8C3F}"/>
              </a:ext>
            </a:extLst>
          </p:cNvPr>
          <p:cNvSpPr/>
          <p:nvPr/>
        </p:nvSpPr>
        <p:spPr>
          <a:xfrm>
            <a:off x="2687130" y="3586905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80" name="Rectangle 27">
            <a:extLst>
              <a:ext uri="{FF2B5EF4-FFF2-40B4-BE49-F238E27FC236}">
                <a16:creationId xmlns:a16="http://schemas.microsoft.com/office/drawing/2014/main" id="{A048EBD2-1C94-4447-9CEB-8EC966AF33B5}"/>
              </a:ext>
            </a:extLst>
          </p:cNvPr>
          <p:cNvSpPr/>
          <p:nvPr/>
        </p:nvSpPr>
        <p:spPr>
          <a:xfrm>
            <a:off x="2687130" y="3928388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3694D5-DBA0-44D5-89B8-C385ADA48058}"/>
              </a:ext>
            </a:extLst>
          </p:cNvPr>
          <p:cNvGrpSpPr/>
          <p:nvPr/>
        </p:nvGrpSpPr>
        <p:grpSpPr>
          <a:xfrm>
            <a:off x="2309272" y="5155078"/>
            <a:ext cx="1217965" cy="235505"/>
            <a:chOff x="9846848" y="4964702"/>
            <a:chExt cx="1217965" cy="235505"/>
          </a:xfrm>
        </p:grpSpPr>
        <p:sp>
          <p:nvSpPr>
            <p:cNvPr id="83" name="5-Point Star 50">
              <a:extLst>
                <a:ext uri="{FF2B5EF4-FFF2-40B4-BE49-F238E27FC236}">
                  <a16:creationId xmlns:a16="http://schemas.microsoft.com/office/drawing/2014/main" id="{893611B2-925D-4E96-B54E-CA37A4E0B69C}"/>
                </a:ext>
              </a:extLst>
            </p:cNvPr>
            <p:cNvSpPr/>
            <p:nvPr/>
          </p:nvSpPr>
          <p:spPr bwMode="auto">
            <a:xfrm>
              <a:off x="9846848" y="4969460"/>
              <a:ext cx="230746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4" name="5-Point Star 51">
              <a:extLst>
                <a:ext uri="{FF2B5EF4-FFF2-40B4-BE49-F238E27FC236}">
                  <a16:creationId xmlns:a16="http://schemas.microsoft.com/office/drawing/2014/main" id="{9E7A8920-B63C-4F64-8AF1-822F0D36F2F8}"/>
                </a:ext>
              </a:extLst>
            </p:cNvPr>
            <p:cNvSpPr/>
            <p:nvPr/>
          </p:nvSpPr>
          <p:spPr bwMode="auto">
            <a:xfrm>
              <a:off x="10177506" y="4969460"/>
              <a:ext cx="228369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6" name="5-Point Star 52">
              <a:extLst>
                <a:ext uri="{FF2B5EF4-FFF2-40B4-BE49-F238E27FC236}">
                  <a16:creationId xmlns:a16="http://schemas.microsoft.com/office/drawing/2014/main" id="{B2FD524F-6B26-40F4-AF91-7773F6A97521}"/>
                </a:ext>
              </a:extLst>
            </p:cNvPr>
            <p:cNvSpPr/>
            <p:nvPr/>
          </p:nvSpPr>
          <p:spPr bwMode="auto">
            <a:xfrm>
              <a:off x="10505785" y="4964702"/>
              <a:ext cx="230748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1" name="5-Point Star 53">
              <a:extLst>
                <a:ext uri="{FF2B5EF4-FFF2-40B4-BE49-F238E27FC236}">
                  <a16:creationId xmlns:a16="http://schemas.microsoft.com/office/drawing/2014/main" id="{17C35613-F5B6-4AA9-9C40-0121F03D7925}"/>
                </a:ext>
              </a:extLst>
            </p:cNvPr>
            <p:cNvSpPr/>
            <p:nvPr/>
          </p:nvSpPr>
          <p:spPr bwMode="auto">
            <a:xfrm>
              <a:off x="10834065" y="4964702"/>
              <a:ext cx="230748" cy="230747"/>
            </a:xfrm>
            <a:prstGeom prst="star5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0C1E6B7-B458-4FBB-804D-A12962B0CE2C}"/>
              </a:ext>
            </a:extLst>
          </p:cNvPr>
          <p:cNvSpPr txBox="1"/>
          <p:nvPr/>
        </p:nvSpPr>
        <p:spPr>
          <a:xfrm>
            <a:off x="2249800" y="54595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7DAB1C6-2E56-43AC-80CF-A6C5999964DB}"/>
              </a:ext>
            </a:extLst>
          </p:cNvPr>
          <p:cNvSpPr/>
          <p:nvPr/>
        </p:nvSpPr>
        <p:spPr>
          <a:xfrm>
            <a:off x="1252065" y="5200201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F19042-382B-4F21-AA26-4F6B4501AAB5}"/>
              </a:ext>
            </a:extLst>
          </p:cNvPr>
          <p:cNvGrpSpPr/>
          <p:nvPr/>
        </p:nvGrpSpPr>
        <p:grpSpPr>
          <a:xfrm>
            <a:off x="5503012" y="5176003"/>
            <a:ext cx="2238487" cy="617334"/>
            <a:chOff x="9787376" y="3731530"/>
            <a:chExt cx="2238487" cy="6173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46F240-BD7B-4451-8982-99AEFACE84D0}"/>
                </a:ext>
              </a:extLst>
            </p:cNvPr>
            <p:cNvGrpSpPr/>
            <p:nvPr/>
          </p:nvGrpSpPr>
          <p:grpSpPr>
            <a:xfrm>
              <a:off x="9849226" y="3731530"/>
              <a:ext cx="1217965" cy="235505"/>
              <a:chOff x="9849226" y="3731530"/>
              <a:chExt cx="1217965" cy="235505"/>
            </a:xfrm>
          </p:grpSpPr>
          <p:sp>
            <p:nvSpPr>
              <p:cNvPr id="96" name="5-Point Star 42">
                <a:extLst>
                  <a:ext uri="{FF2B5EF4-FFF2-40B4-BE49-F238E27FC236}">
                    <a16:creationId xmlns:a16="http://schemas.microsoft.com/office/drawing/2014/main" id="{E2301A88-CACA-46D9-97C3-319A0B526535}"/>
                  </a:ext>
                </a:extLst>
              </p:cNvPr>
              <p:cNvSpPr/>
              <p:nvPr/>
            </p:nvSpPr>
            <p:spPr bwMode="auto">
              <a:xfrm>
                <a:off x="9849226" y="3736288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7" name="5-Point Star 43">
                <a:extLst>
                  <a:ext uri="{FF2B5EF4-FFF2-40B4-BE49-F238E27FC236}">
                    <a16:creationId xmlns:a16="http://schemas.microsoft.com/office/drawing/2014/main" id="{42F44602-2FC9-4EFE-841F-09A144219BD4}"/>
                  </a:ext>
                </a:extLst>
              </p:cNvPr>
              <p:cNvSpPr/>
              <p:nvPr/>
            </p:nvSpPr>
            <p:spPr bwMode="auto">
              <a:xfrm>
                <a:off x="10179885" y="3736288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8" name="5-Point Star 44">
                <a:extLst>
                  <a:ext uri="{FF2B5EF4-FFF2-40B4-BE49-F238E27FC236}">
                    <a16:creationId xmlns:a16="http://schemas.microsoft.com/office/drawing/2014/main" id="{DAA0D44F-D5D2-45A6-9772-3A340551F87D}"/>
                  </a:ext>
                </a:extLst>
              </p:cNvPr>
              <p:cNvSpPr/>
              <p:nvPr/>
            </p:nvSpPr>
            <p:spPr bwMode="auto">
              <a:xfrm>
                <a:off x="10508164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9" name="5-Point Star 45">
                <a:extLst>
                  <a:ext uri="{FF2B5EF4-FFF2-40B4-BE49-F238E27FC236}">
                    <a16:creationId xmlns:a16="http://schemas.microsoft.com/office/drawing/2014/main" id="{6AD8CC39-FFD3-4C88-8EA3-9A8DB2DA1473}"/>
                  </a:ext>
                </a:extLst>
              </p:cNvPr>
              <p:cNvSpPr/>
              <p:nvPr/>
            </p:nvSpPr>
            <p:spPr bwMode="auto">
              <a:xfrm>
                <a:off x="10836445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3B6E520-E295-4E33-B148-F96C06794C87}"/>
                </a:ext>
              </a:extLst>
            </p:cNvPr>
            <p:cNvSpPr txBox="1"/>
            <p:nvPr/>
          </p:nvSpPr>
          <p:spPr>
            <a:xfrm>
              <a:off x="9787376" y="4036021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EC92384-12B0-463C-8D73-457154D70108}"/>
              </a:ext>
            </a:extLst>
          </p:cNvPr>
          <p:cNvSpPr/>
          <p:nvPr/>
        </p:nvSpPr>
        <p:spPr>
          <a:xfrm>
            <a:off x="4487343" y="5198859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BDB3CCF-8C4F-4A1B-ADD6-455765984A69}"/>
              </a:ext>
            </a:extLst>
          </p:cNvPr>
          <p:cNvGrpSpPr/>
          <p:nvPr/>
        </p:nvGrpSpPr>
        <p:grpSpPr>
          <a:xfrm>
            <a:off x="8829077" y="5155078"/>
            <a:ext cx="2238487" cy="617334"/>
            <a:chOff x="9787376" y="4964702"/>
            <a:chExt cx="2238487" cy="61733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E973BE5-D50B-46C7-88D7-23B9A492E3FE}"/>
                </a:ext>
              </a:extLst>
            </p:cNvPr>
            <p:cNvGrpSpPr/>
            <p:nvPr/>
          </p:nvGrpSpPr>
          <p:grpSpPr>
            <a:xfrm>
              <a:off x="9846848" y="4964702"/>
              <a:ext cx="1217965" cy="235505"/>
              <a:chOff x="9846848" y="4964702"/>
              <a:chExt cx="1217965" cy="235505"/>
            </a:xfrm>
          </p:grpSpPr>
          <p:sp>
            <p:nvSpPr>
              <p:cNvPr id="145" name="5-Point Star 50">
                <a:extLst>
                  <a:ext uri="{FF2B5EF4-FFF2-40B4-BE49-F238E27FC236}">
                    <a16:creationId xmlns:a16="http://schemas.microsoft.com/office/drawing/2014/main" id="{768CB8A3-1A23-4455-9B71-C3DE9824E69C}"/>
                  </a:ext>
                </a:extLst>
              </p:cNvPr>
              <p:cNvSpPr/>
              <p:nvPr/>
            </p:nvSpPr>
            <p:spPr bwMode="auto">
              <a:xfrm>
                <a:off x="9846848" y="496946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6" name="5-Point Star 51">
                <a:extLst>
                  <a:ext uri="{FF2B5EF4-FFF2-40B4-BE49-F238E27FC236}">
                    <a16:creationId xmlns:a16="http://schemas.microsoft.com/office/drawing/2014/main" id="{8F411BBD-15CF-4D04-AABF-91633C0EBBCA}"/>
                  </a:ext>
                </a:extLst>
              </p:cNvPr>
              <p:cNvSpPr/>
              <p:nvPr/>
            </p:nvSpPr>
            <p:spPr bwMode="auto">
              <a:xfrm>
                <a:off x="10177506" y="4969460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7" name="5-Point Star 52">
                <a:extLst>
                  <a:ext uri="{FF2B5EF4-FFF2-40B4-BE49-F238E27FC236}">
                    <a16:creationId xmlns:a16="http://schemas.microsoft.com/office/drawing/2014/main" id="{1F7514CD-6594-4AB4-B660-6C5F9F514C21}"/>
                  </a:ext>
                </a:extLst>
              </p:cNvPr>
              <p:cNvSpPr/>
              <p:nvPr/>
            </p:nvSpPr>
            <p:spPr bwMode="auto">
              <a:xfrm>
                <a:off x="10505785" y="4964702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8" name="5-Point Star 53">
                <a:extLst>
                  <a:ext uri="{FF2B5EF4-FFF2-40B4-BE49-F238E27FC236}">
                    <a16:creationId xmlns:a16="http://schemas.microsoft.com/office/drawing/2014/main" id="{278DAB4D-FB88-4A57-BFA1-B352B4245401}"/>
                  </a:ext>
                </a:extLst>
              </p:cNvPr>
              <p:cNvSpPr/>
              <p:nvPr/>
            </p:nvSpPr>
            <p:spPr bwMode="auto">
              <a:xfrm>
                <a:off x="10834065" y="4964702"/>
                <a:ext cx="230748" cy="230747"/>
              </a:xfrm>
              <a:prstGeom prst="star5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C853440-70FE-4334-8142-F5C2FE0B9FD5}"/>
                </a:ext>
              </a:extLst>
            </p:cNvPr>
            <p:cNvSpPr txBox="1"/>
            <p:nvPr/>
          </p:nvSpPr>
          <p:spPr>
            <a:xfrm>
              <a:off x="9787376" y="5269193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18CB71B-33AF-48F7-8FC8-69C65A351B6D}"/>
              </a:ext>
            </a:extLst>
          </p:cNvPr>
          <p:cNvSpPr/>
          <p:nvPr/>
        </p:nvSpPr>
        <p:spPr>
          <a:xfrm>
            <a:off x="7888926" y="520020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62%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Drawing 7" descr="Picture looks like as man, external, female, keeps&#10;&#10;">
            <a:extLst>
              <a:ext uri="{FF2B5EF4-FFF2-40B4-BE49-F238E27FC236}">
                <a16:creationId xmlns:a16="http://schemas.microsoft.com/office/drawing/2014/main" id="{62B595D7-9F5C-429C-AABD-9465C8019C1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t="16650" b="16650"/>
          <a:stretch>
            <a:fillRect/>
          </a:stretch>
        </p:blipFill>
        <p:spPr/>
      </p:pic>
      <p:pic>
        <p:nvPicPr>
          <p:cNvPr id="12" name="Drawing 11" descr="Picture looks like as man, Man, interior, looks&#10;&#10;">
            <a:extLst>
              <a:ext uri="{FF2B5EF4-FFF2-40B4-BE49-F238E27FC236}">
                <a16:creationId xmlns:a16="http://schemas.microsoft.com/office/drawing/2014/main" id="{0731A5F0-FECD-4FE1-B29D-AC9A1DBE931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6" name="Drawing 15" descr="Picture looks like as man, building, external, female&#10;&#10;">
            <a:extLst>
              <a:ext uri="{FF2B5EF4-FFF2-40B4-BE49-F238E27FC236}">
                <a16:creationId xmlns:a16="http://schemas.microsoft.com/office/drawing/2014/main" id="{10A6DDB7-C27C-4163-8213-2CC82030002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>
          <a:blip r:embed="rId4"/>
          <a:srcRect t="16650" b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FC6B67C1-7B50-4DD5-80DC-16726A7CE20E}"/>
              </a:ext>
            </a:extLst>
          </p:cNvPr>
          <p:cNvSpPr/>
          <p:nvPr/>
        </p:nvSpPr>
        <p:spPr>
          <a:xfrm>
            <a:off x="119803" y="-1390543"/>
            <a:ext cx="4745564" cy="474556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Drawing 8">
            <a:extLst>
              <a:ext uri="{FF2B5EF4-FFF2-40B4-BE49-F238E27FC236}">
                <a16:creationId xmlns:a16="http://schemas.microsoft.com/office/drawing/2014/main" id="{8B4B0016-7219-44D3-8175-A8414067ED90}"/>
              </a:ext>
            </a:extLst>
          </p:cNvPr>
          <p:cNvGrpSpPr/>
          <p:nvPr/>
        </p:nvGrpSpPr>
        <p:grpSpPr>
          <a:xfrm>
            <a:off x="1159247" y="-403988"/>
            <a:ext cx="2666676" cy="2772455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7574463E-5B78-499B-8F5F-DF6EF954BD1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86EE42-53A0-4DAA-B11D-C974D0704024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F45B27F-3F6B-4E5C-A2E2-45FD1E4F2CA7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BBB82D9B-DC74-4335-B77E-06BAF7292511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6F51CBC4-0D47-4B42-AF84-4222F0A39BE8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0EB0552-0570-4E4A-9F76-BD10199B0B0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28F3860F-B9A0-4777-8730-AC9D650BD58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2EB736-5039-440A-B9DC-22FC00A26567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ADA4E50-BE2F-4330-B49E-2E8C32E4FD43}"/>
              </a:ext>
            </a:extLst>
          </p:cNvPr>
          <p:cNvSpPr/>
          <p:nvPr/>
        </p:nvSpPr>
        <p:spPr>
          <a:xfrm>
            <a:off x="6434205" y="1471425"/>
            <a:ext cx="5267187" cy="5267187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354BDA-BA03-4AE7-B811-7B38ADA36769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1235074" y="4545599"/>
            <a:ext cx="5444399" cy="82759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1235074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1250901" y="663290"/>
            <a:ext cx="9706024" cy="146713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D9C102-56EF-4C36-A2D2-FDF7E2D70D63}"/>
              </a:ext>
            </a:extLst>
          </p:cNvPr>
          <p:cNvGrpSpPr/>
          <p:nvPr/>
        </p:nvGrpSpPr>
        <p:grpSpPr>
          <a:xfrm>
            <a:off x="1217968" y="2941443"/>
            <a:ext cx="1043246" cy="1043246"/>
            <a:chOff x="846445" y="2941443"/>
            <a:chExt cx="1043246" cy="1043246"/>
          </a:xfrm>
        </p:grpSpPr>
        <p:sp>
          <p:nvSpPr>
            <p:cNvPr id="13" name="Drawing 23">
              <a:extLst>
                <a:ext uri="{FF2B5EF4-FFF2-40B4-BE49-F238E27FC236}">
                  <a16:creationId xmlns:a16="http://schemas.microsoft.com/office/drawing/2014/main" id="{3B66CE19-0712-437B-9B43-A5AD45CFF764}"/>
                </a:ext>
              </a:extLst>
            </p:cNvPr>
            <p:cNvSpPr/>
            <p:nvPr/>
          </p:nvSpPr>
          <p:spPr>
            <a:xfrm>
              <a:off x="846445" y="2941443"/>
              <a:ext cx="1043246" cy="104324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Drawing 23">
              <a:extLst>
                <a:ext uri="{FF2B5EF4-FFF2-40B4-BE49-F238E27FC236}">
                  <a16:creationId xmlns:a16="http://schemas.microsoft.com/office/drawing/2014/main" id="{90CAA594-6E50-4465-9437-61BF973A8D7C}"/>
                </a:ext>
              </a:extLst>
            </p:cNvPr>
            <p:cNvSpPr/>
            <p:nvPr/>
          </p:nvSpPr>
          <p:spPr>
            <a:xfrm>
              <a:off x="972068" y="3067066"/>
              <a:ext cx="792000" cy="79200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Shape 2617">
              <a:extLst>
                <a:ext uri="{FF2B5EF4-FFF2-40B4-BE49-F238E27FC236}">
                  <a16:creationId xmlns:a16="http://schemas.microsoft.com/office/drawing/2014/main" id="{2F37DBBC-54C9-4998-8FF5-8E65785BE563}"/>
                </a:ext>
              </a:extLst>
            </p:cNvPr>
            <p:cNvSpPr/>
            <p:nvPr/>
          </p:nvSpPr>
          <p:spPr>
            <a:xfrm>
              <a:off x="1187401" y="3315231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4"/>
                </a:solidFill>
                <a:latin typeface="+mj-lt"/>
              </a:endParaRPr>
            </a:p>
          </p:txBody>
        </p:sp>
      </p:grpSp>
      <p:pic>
        <p:nvPicPr>
          <p:cNvPr id="11" name="Drawing 10" descr="Picture looks like as interior, ceiling, room, table&#10;&#10;">
            <a:extLst>
              <a:ext uri="{FF2B5EF4-FFF2-40B4-BE49-F238E27FC236}">
                <a16:creationId xmlns:a16="http://schemas.microsoft.com/office/drawing/2014/main" id="{3DB3E3E6-4BE1-4E25-B787-3A962638B84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28950" r="289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Drawing 8">
            <a:extLst>
              <a:ext uri="{FF2B5EF4-FFF2-40B4-BE49-F238E27FC236}">
                <a16:creationId xmlns:a16="http://schemas.microsoft.com/office/drawing/2014/main" id="{13E7DCA7-13A2-43B0-97F2-44247F3DC5EF}"/>
              </a:ext>
            </a:extLst>
          </p:cNvPr>
          <p:cNvGrpSpPr/>
          <p:nvPr/>
        </p:nvGrpSpPr>
        <p:grpSpPr>
          <a:xfrm>
            <a:off x="2691397" y="857886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B13E0A06-F32C-450A-91AB-E47474322721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DD1C772-C547-4842-9457-8F9683F0AD0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33C4E49F-6B7A-4849-84A5-F3269C9C235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C969F05F-4BD0-4475-9889-1A410BA71479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18B349F2-9465-4A3A-9DBA-549612C26A3E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6C30F390-EC9C-4C53-BED3-C788FF3E46A9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30FAD860-4874-4F0A-9A7F-020756C89C3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909568A5-93A6-4E02-B959-6D97D27E898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1563C9-6CCA-48AE-8CAD-4CE6EF9D7E08}"/>
              </a:ext>
            </a:extLst>
          </p:cNvPr>
          <p:cNvSpPr/>
          <p:nvPr/>
        </p:nvSpPr>
        <p:spPr>
          <a:xfrm>
            <a:off x="3237052" y="1265892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685D6-DE94-460B-A46D-AC95E48A4EAA}"/>
              </a:ext>
            </a:extLst>
          </p:cNvPr>
          <p:cNvSpPr/>
          <p:nvPr/>
        </p:nvSpPr>
        <p:spPr>
          <a:xfrm>
            <a:off x="1235075" y="627249"/>
            <a:ext cx="9721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F20EFD-A743-4EEF-A8CF-56F0E60C9645}"/>
              </a:ext>
            </a:extLst>
          </p:cNvPr>
          <p:cNvGrpSpPr/>
          <p:nvPr/>
        </p:nvGrpSpPr>
        <p:grpSpPr>
          <a:xfrm>
            <a:off x="1295113" y="5009934"/>
            <a:ext cx="4692827" cy="990180"/>
            <a:chOff x="1295113" y="4727829"/>
            <a:chExt cx="4692827" cy="9901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D89308-DE8A-4CE8-A195-B92762464B56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92" name="Rectangle 24">
                <a:extLst>
                  <a:ext uri="{FF2B5EF4-FFF2-40B4-BE49-F238E27FC236}">
                    <a16:creationId xmlns:a16="http://schemas.microsoft.com/office/drawing/2014/main" id="{2BAE8D00-3D5E-4B5A-AFE5-5F8D33E20DD4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Three</a:t>
                </a:r>
              </a:p>
            </p:txBody>
          </p:sp>
          <p:sp>
            <p:nvSpPr>
              <p:cNvPr id="93" name="Rectangle 25">
                <a:extLst>
                  <a:ext uri="{FF2B5EF4-FFF2-40B4-BE49-F238E27FC236}">
                    <a16:creationId xmlns:a16="http://schemas.microsoft.com/office/drawing/2014/main" id="{1164C469-08C6-476F-B497-A3D7129E5BCE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D9872C-7900-40D0-9F4A-45F0736C87DA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6FB54D-DB8A-4A15-9929-DE26BFFAE4DE}"/>
                  </a:ext>
                </a:extLst>
              </p:cNvPr>
              <p:cNvSpPr/>
              <p:nvPr/>
            </p:nvSpPr>
            <p:spPr>
              <a:xfrm>
                <a:off x="1302730" y="4961309"/>
                <a:ext cx="974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120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9A8B132-8BDD-4025-9612-BAB65BC36F7D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609C9-C0DC-48BA-BD86-00935E1F6C49}"/>
              </a:ext>
            </a:extLst>
          </p:cNvPr>
          <p:cNvGrpSpPr/>
          <p:nvPr/>
        </p:nvGrpSpPr>
        <p:grpSpPr>
          <a:xfrm>
            <a:off x="1295113" y="3708344"/>
            <a:ext cx="4692827" cy="990180"/>
            <a:chOff x="1295113" y="3429000"/>
            <a:chExt cx="4692827" cy="9901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2E449B-DF39-4F14-BFC0-9D3FBBF4174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9" name="Rectangle 21">
                <a:extLst>
                  <a:ext uri="{FF2B5EF4-FFF2-40B4-BE49-F238E27FC236}">
                    <a16:creationId xmlns:a16="http://schemas.microsoft.com/office/drawing/2014/main" id="{CC7AF24D-9B9F-4256-A39D-74FFAA75FC35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Two</a:t>
                </a:r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id="{EA2D67FB-54DC-4439-8BC2-31ECC41198D6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910A9F-DF6F-4A23-917E-8C0484EC16BB}"/>
                </a:ext>
              </a:extLst>
            </p:cNvPr>
            <p:cNvGrpSpPr/>
            <p:nvPr/>
          </p:nvGrpSpPr>
          <p:grpSpPr>
            <a:xfrm>
              <a:off x="1295113" y="3429000"/>
              <a:ext cx="990180" cy="990180"/>
              <a:chOff x="1295113" y="3429000"/>
              <a:chExt cx="990180" cy="9901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EE49C76-476C-4E13-B2C4-915B9E05188A}"/>
                  </a:ext>
                </a:extLst>
              </p:cNvPr>
              <p:cNvSpPr/>
              <p:nvPr/>
            </p:nvSpPr>
            <p:spPr>
              <a:xfrm>
                <a:off x="1468641" y="3662480"/>
                <a:ext cx="6431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5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2B3DC84-FA56-4046-842C-0C4AC545BDB0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96382E-4D9F-46BC-A93B-96A732C5694D}"/>
              </a:ext>
            </a:extLst>
          </p:cNvPr>
          <p:cNvGrpSpPr/>
          <p:nvPr/>
        </p:nvGrpSpPr>
        <p:grpSpPr>
          <a:xfrm>
            <a:off x="1284695" y="2377726"/>
            <a:ext cx="4703245" cy="990180"/>
            <a:chOff x="1284695" y="2124649"/>
            <a:chExt cx="4703245" cy="9901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C6B734-1673-46CB-AD7E-0856DF7ABD55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86" name="Rectangle 18">
                <a:extLst>
                  <a:ext uri="{FF2B5EF4-FFF2-40B4-BE49-F238E27FC236}">
                    <a16:creationId xmlns:a16="http://schemas.microsoft.com/office/drawing/2014/main" id="{077ECE39-5E43-4486-B4A1-FE7D3B8082F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One</a:t>
                </a:r>
              </a:p>
            </p:txBody>
          </p:sp>
          <p:sp>
            <p:nvSpPr>
              <p:cNvPr id="87" name="Rectangle 19">
                <a:extLst>
                  <a:ext uri="{FF2B5EF4-FFF2-40B4-BE49-F238E27FC236}">
                    <a16:creationId xmlns:a16="http://schemas.microsoft.com/office/drawing/2014/main" id="{1F4D0C98-0AF2-4CE1-943C-6EB75B1F4FFB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E7E65B-985A-400E-97C3-3B28ACB1E76A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AEED7E-0AC8-4A95-80F3-3D7C03499F3C}"/>
                  </a:ext>
                </a:extLst>
              </p:cNvPr>
              <p:cNvSpPr/>
              <p:nvPr/>
            </p:nvSpPr>
            <p:spPr>
              <a:xfrm>
                <a:off x="1343608" y="2358129"/>
                <a:ext cx="8723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34$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3442AD3-F407-43BF-99BE-B2FB651098A4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2881F50-88A1-4668-B569-221A95ABE7C5}"/>
              </a:ext>
            </a:extLst>
          </p:cNvPr>
          <p:cNvGrpSpPr/>
          <p:nvPr/>
        </p:nvGrpSpPr>
        <p:grpSpPr>
          <a:xfrm>
            <a:off x="6264098" y="5009934"/>
            <a:ext cx="4692827" cy="990180"/>
            <a:chOff x="1295113" y="4727829"/>
            <a:chExt cx="4692827" cy="99018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AAB0605-6665-45DC-9D66-C1CB2C6691BC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F821BBA9-9642-4CFF-986C-DBDA12E0D89B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Six</a:t>
                </a: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71F3A702-440D-4DA5-9FA9-5D79B6E3B01F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24D8D9B-D050-43E0-AF17-77E9CE17F536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3CE149A-5A40-441A-8A40-DBD2D8732C8A}"/>
                  </a:ext>
                </a:extLst>
              </p:cNvPr>
              <p:cNvSpPr/>
              <p:nvPr/>
            </p:nvSpPr>
            <p:spPr>
              <a:xfrm>
                <a:off x="1482266" y="4961309"/>
                <a:ext cx="615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2$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879B480-8979-4CEE-8B83-19C4C61AE4A1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0A7F09-E5D3-4FC9-AA24-1F38C500A538}"/>
              </a:ext>
            </a:extLst>
          </p:cNvPr>
          <p:cNvGrpSpPr/>
          <p:nvPr/>
        </p:nvGrpSpPr>
        <p:grpSpPr>
          <a:xfrm>
            <a:off x="6201183" y="3708344"/>
            <a:ext cx="4755742" cy="990180"/>
            <a:chOff x="1232198" y="3429000"/>
            <a:chExt cx="4755742" cy="99018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0C98C8-D6F4-45C3-9B81-D7040699371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1" name="Rectangle 21">
                <a:extLst>
                  <a:ext uri="{FF2B5EF4-FFF2-40B4-BE49-F238E27FC236}">
                    <a16:creationId xmlns:a16="http://schemas.microsoft.com/office/drawing/2014/main" id="{4D52F97C-D111-4FA0-8465-5754C7BCCE4E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Five</a:t>
                </a:r>
              </a:p>
            </p:txBody>
          </p:sp>
          <p:sp>
            <p:nvSpPr>
              <p:cNvPr id="82" name="Rectangle 22">
                <a:extLst>
                  <a:ext uri="{FF2B5EF4-FFF2-40B4-BE49-F238E27FC236}">
                    <a16:creationId xmlns:a16="http://schemas.microsoft.com/office/drawing/2014/main" id="{3888831D-4CBA-4472-9B1C-19AF822B3178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BC77F2A-72BA-4C06-BC65-78225D9E9900}"/>
                </a:ext>
              </a:extLst>
            </p:cNvPr>
            <p:cNvGrpSpPr/>
            <p:nvPr/>
          </p:nvGrpSpPr>
          <p:grpSpPr>
            <a:xfrm>
              <a:off x="1232198" y="3429000"/>
              <a:ext cx="1116011" cy="990180"/>
              <a:chOff x="1232198" y="3429000"/>
              <a:chExt cx="1116011" cy="99018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8EF4FD4-DECC-49C5-AFB1-F06FFD238E50}"/>
                  </a:ext>
                </a:extLst>
              </p:cNvPr>
              <p:cNvSpPr/>
              <p:nvPr/>
            </p:nvSpPr>
            <p:spPr>
              <a:xfrm>
                <a:off x="1232198" y="3662480"/>
                <a:ext cx="11160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450$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7B6FA21-D20D-4F55-B742-144A3C7E928F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5307D3D-74AD-4E76-AFDB-FA3148FB6CD4}"/>
              </a:ext>
            </a:extLst>
          </p:cNvPr>
          <p:cNvGrpSpPr/>
          <p:nvPr/>
        </p:nvGrpSpPr>
        <p:grpSpPr>
          <a:xfrm>
            <a:off x="6253680" y="2377726"/>
            <a:ext cx="4703245" cy="990180"/>
            <a:chOff x="1284695" y="2124649"/>
            <a:chExt cx="4703245" cy="99018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F8E3C9-164A-4FAB-9F6A-746C9C5BA196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94" name="Rectangle 18">
                <a:extLst>
                  <a:ext uri="{FF2B5EF4-FFF2-40B4-BE49-F238E27FC236}">
                    <a16:creationId xmlns:a16="http://schemas.microsoft.com/office/drawing/2014/main" id="{AAC756B6-831F-4DC3-ADA5-093AB9AC66E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Four</a:t>
                </a:r>
              </a:p>
            </p:txBody>
          </p:sp>
          <p:sp>
            <p:nvSpPr>
              <p:cNvPr id="95" name="Rectangle 19">
                <a:extLst>
                  <a:ext uri="{FF2B5EF4-FFF2-40B4-BE49-F238E27FC236}">
                    <a16:creationId xmlns:a16="http://schemas.microsoft.com/office/drawing/2014/main" id="{71651CCF-BF54-4D25-B076-8CFD65CE4DF1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2FF11E4-6977-4109-B8B7-1D8B32214A95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F32ACE9-FF5C-4D5F-B1C1-D93C41FD8234}"/>
                  </a:ext>
                </a:extLst>
              </p:cNvPr>
              <p:cNvSpPr/>
              <p:nvPr/>
            </p:nvSpPr>
            <p:spPr>
              <a:xfrm>
                <a:off x="1366852" y="2358129"/>
                <a:ext cx="8258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70$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45DAFC4-C460-4CFA-A7ED-7889BDF88D60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4F6DB65-E9ED-4A32-8079-B4D787FAFA16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pic>
        <p:nvPicPr>
          <p:cNvPr id="4" name="Drawing 3" descr="Picture looks like as room, Drawing&#10;&#10;">
            <a:extLst>
              <a:ext uri="{FF2B5EF4-FFF2-40B4-BE49-F238E27FC236}">
                <a16:creationId xmlns:a16="http://schemas.microsoft.com/office/drawing/2014/main" id="{2752A2C9-71B3-4367-B146-AAE12E1D108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34665" r="34665"/>
          <a:stretch>
            <a:fillRect/>
          </a:stretch>
        </p:blipFill>
        <p:spPr>
          <a:xfrm>
            <a:off x="7118350" y="2474913"/>
            <a:ext cx="3008313" cy="6538912"/>
          </a:xfrm>
          <a:prstGeom prst="roundRect">
            <a:avLst>
              <a:gd name="adj" fmla="val 10524"/>
            </a:avLst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7FA85EC-D6B4-492A-902E-0A6765C6DAB9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92487D-E12B-4C21-839A-C71DCE8EDF17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BDCC1A-7243-45F2-8D20-E7C1F5C98339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D07B435B-0BC4-4EE3-97AC-55D7D1BF44DB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26DA3CC-8666-4E10-87CE-8EDEFBACE2C1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46298F-8C13-46F8-BE81-497523B168C9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137830-5302-432A-8E3B-8BC3B96C25FE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26B37032-AA4F-47D1-BE1E-C6712DF2975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window, interior, table, man&#10;&#10;">
            <a:extLst>
              <a:ext uri="{FF2B5EF4-FFF2-40B4-BE49-F238E27FC236}">
                <a16:creationId xmlns:a16="http://schemas.microsoft.com/office/drawing/2014/main" id="{D6B55884-277C-47D8-9B6F-D9E88FA2F0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23138" r="23138"/>
          <a:stretch>
            <a:fillRect/>
          </a:stretch>
        </p:blipFill>
        <p:spPr>
          <a:xfrm>
            <a:off x="6362700" y="2652713"/>
            <a:ext cx="4594225" cy="5703887"/>
          </a:xfrm>
          <a:prstGeom prst="roundRect">
            <a:avLst>
              <a:gd name="adj" fmla="val 1195"/>
            </a:avLst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39223E-4075-46CF-8BC1-D4E4603DD64B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45BF37ED-674E-4E4B-A788-DB999E669A05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595917C-13C8-43E6-BEBC-A72FE2C6F39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A6101-74E0-4916-B802-FD6AC0DE5436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2B066A36-367D-42E3-80C0-5A48AF2E72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A727DFCD-DBC9-4DB8-ACE4-FFC782AECF38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1B2F5A-350B-49A7-A5DB-0BB8EF1837E5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576A8A51-D87B-4D57-AE49-02D1E7D682B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7EB2F82E-5145-425C-87AB-9CF053075505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DF3F79-CF9A-4DE9-BAC9-38A94E4A4350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EF5C110-D0D1-4917-A073-BDB984B8B663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B4ED6A-3F6B-4A42-9058-07C3EE6EB1A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Shape 2624">
              <a:extLst>
                <a:ext uri="{FF2B5EF4-FFF2-40B4-BE49-F238E27FC236}">
                  <a16:creationId xmlns:a16="http://schemas.microsoft.com/office/drawing/2014/main" id="{8BF20BCE-5F6A-4DD1-B47D-DE47919EBD8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5416D2-8B61-4533-914C-D25B50339FE7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847F0FA-151B-4D99-B59A-438764D6AD24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C38B41F-A8A2-463B-961E-C026D7511CF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Shape 2617">
              <a:extLst>
                <a:ext uri="{FF2B5EF4-FFF2-40B4-BE49-F238E27FC236}">
                  <a16:creationId xmlns:a16="http://schemas.microsoft.com/office/drawing/2014/main" id="{A638672A-FCD3-48C3-A35B-79DBC9D7A701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interior, sits, the black, table&#10;&#10;">
            <a:extLst>
              <a:ext uri="{FF2B5EF4-FFF2-40B4-BE49-F238E27FC236}">
                <a16:creationId xmlns:a16="http://schemas.microsoft.com/office/drawing/2014/main" id="{58346F24-52BD-41B7-988A-486A82C31D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444" b="4444"/>
          <a:stretch>
            <a:fillRect/>
          </a:stretch>
        </p:blipFill>
        <p:spPr/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E199EC-A9D8-460D-BDF6-3671B280ED0D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D62B62F5-218A-4B93-861D-9E569FC62C69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2C72A43-D2CA-4716-939A-616EB65C847B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89CA3B-B066-44D4-A62E-0743739F2777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681FC675-7AD2-4CAC-AE37-40575F1BC0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2F320308-7DB5-4478-BB39-6129341825A9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506A64-8B58-47EB-BB7A-888C3BA4EC70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464DDC6F-BD63-47C0-8943-5F67A260AC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D1A6BBA2-F74F-456D-97CC-C171FFF2063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B1065-EF2F-4E34-9B72-4B821ADD93B8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7033D1-A7DF-4CB2-BEE9-BBC77977BAFF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CA0655-2C61-4C0E-8EA4-DF9016C886B7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24">
              <a:extLst>
                <a:ext uri="{FF2B5EF4-FFF2-40B4-BE49-F238E27FC236}">
                  <a16:creationId xmlns:a16="http://schemas.microsoft.com/office/drawing/2014/main" id="{C4B36991-08FA-4ADD-A2F0-23BBCD0302E5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0C252D-D280-439F-8067-9FE858BE686B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801569-75E0-436A-AC61-3733A7047AFC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E5F7E-9B48-473F-A8EE-F2E6A8648248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7EC4F819-FE7E-44D1-AAE0-69A55D40DCE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CF1D30BE-6E8E-4BD3-AC66-BFA2E912942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316EC1-EDB8-464B-8C0E-D5AD7F543FE8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56C0A-0A4E-4531-85CC-66BA1E93EAE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1235075" y="666125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endParaRPr lang="en-US" sz="4000" b="1" dirty="0">
              <a:solidFill>
                <a:schemeClr val="bg1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237611"/>
              </p:ext>
            </p:extLst>
          </p:nvPr>
        </p:nvGraphicFramePr>
        <p:xfrm>
          <a:off x="3122409" y="2420845"/>
          <a:ext cx="5947182" cy="251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4108246" y="5256321"/>
            <a:ext cx="3968954" cy="4312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1D2021-A2DD-4CBA-BD46-1D45332D29AE}"/>
              </a:ext>
            </a:extLst>
          </p:cNvPr>
          <p:cNvGrpSpPr/>
          <p:nvPr/>
        </p:nvGrpSpPr>
        <p:grpSpPr>
          <a:xfrm>
            <a:off x="8749918" y="5169684"/>
            <a:ext cx="2595153" cy="656409"/>
            <a:chOff x="6562021" y="5169684"/>
            <a:chExt cx="2595153" cy="6564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AF50EE-0A46-442A-B989-647F87CBA8DA}"/>
                </a:ext>
              </a:extLst>
            </p:cNvPr>
            <p:cNvGrpSpPr/>
            <p:nvPr/>
          </p:nvGrpSpPr>
          <p:grpSpPr>
            <a:xfrm>
              <a:off x="7187518" y="5224456"/>
              <a:ext cx="1969656" cy="601637"/>
              <a:chOff x="8870973" y="5224456"/>
              <a:chExt cx="1969656" cy="60163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BCF6CE-52CC-4D79-9856-573FC55C8BD7}"/>
                  </a:ext>
                </a:extLst>
              </p:cNvPr>
              <p:cNvSpPr txBox="1"/>
              <p:nvPr/>
            </p:nvSpPr>
            <p:spPr>
              <a:xfrm>
                <a:off x="88709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7A7A49-3BA5-4539-A011-89CC9D85EAFB}"/>
                  </a:ext>
                </a:extLst>
              </p:cNvPr>
              <p:cNvSpPr txBox="1"/>
              <p:nvPr/>
            </p:nvSpPr>
            <p:spPr>
              <a:xfrm>
                <a:off x="8870973" y="5224456"/>
                <a:ext cx="196965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Rival Company</a:t>
                </a:r>
              </a:p>
            </p:txBody>
          </p:sp>
        </p:grp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6562021" y="5169684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E003B3-9DBF-48DB-9B59-0E40CFBE5F81}"/>
              </a:ext>
            </a:extLst>
          </p:cNvPr>
          <p:cNvGrpSpPr/>
          <p:nvPr/>
        </p:nvGrpSpPr>
        <p:grpSpPr>
          <a:xfrm>
            <a:off x="1235075" y="5224456"/>
            <a:ext cx="2873171" cy="656954"/>
            <a:chOff x="3122409" y="5224456"/>
            <a:chExt cx="2873171" cy="6569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E2DD191-71D0-4D55-9E66-756316B4CAA1}"/>
                </a:ext>
              </a:extLst>
            </p:cNvPr>
            <p:cNvGrpSpPr/>
            <p:nvPr/>
          </p:nvGrpSpPr>
          <p:grpSpPr>
            <a:xfrm>
              <a:off x="3747905" y="5224456"/>
              <a:ext cx="2247675" cy="601637"/>
              <a:chOff x="1860572" y="5224456"/>
              <a:chExt cx="2247675" cy="60163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EEA28E-584F-466E-B97D-F84175C07FBC}"/>
                  </a:ext>
                </a:extLst>
              </p:cNvPr>
              <p:cNvSpPr txBox="1"/>
              <p:nvPr/>
            </p:nvSpPr>
            <p:spPr>
              <a:xfrm>
                <a:off x="18605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9F4E69-F932-4D46-AD59-1AC0C2CA8716}"/>
                  </a:ext>
                </a:extLst>
              </p:cNvPr>
              <p:cNvSpPr txBox="1"/>
              <p:nvPr/>
            </p:nvSpPr>
            <p:spPr>
              <a:xfrm>
                <a:off x="1860572" y="5224456"/>
                <a:ext cx="22476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Our Company</a:t>
                </a:r>
              </a:p>
            </p:txBody>
          </p:sp>
        </p:grp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3122409" y="522500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AFF0E15-7F7E-4839-93A7-E4965A2C4933}"/>
              </a:ext>
            </a:extLst>
          </p:cNvPr>
          <p:cNvSpPr/>
          <p:nvPr/>
        </p:nvSpPr>
        <p:spPr>
          <a:xfrm>
            <a:off x="3933372" y="5169684"/>
            <a:ext cx="4325258" cy="6564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D0E33BE2-AC19-4DAC-AF7F-6551788C1B86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04079BED-1976-493F-9B26-98536398A517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508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688F5C-5781-4BC9-A013-4955D4A3134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1646135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1370157" y="4713960"/>
            <a:ext cx="2563668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22966"/>
              </p:ext>
            </p:extLst>
          </p:nvPr>
        </p:nvGraphicFramePr>
        <p:xfrm>
          <a:off x="1985198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231326"/>
              </p:ext>
            </p:extLst>
          </p:nvPr>
        </p:nvGraphicFramePr>
        <p:xfrm>
          <a:off x="5143051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292965"/>
              </p:ext>
            </p:extLst>
          </p:nvPr>
        </p:nvGraphicFramePr>
        <p:xfrm>
          <a:off x="8430677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1248589" y="661559"/>
            <a:ext cx="970833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27B29-F0C0-47F4-AEC3-9CC79AAEFA46}"/>
              </a:ext>
            </a:extLst>
          </p:cNvPr>
          <p:cNvSpPr txBox="1"/>
          <p:nvPr/>
        </p:nvSpPr>
        <p:spPr>
          <a:xfrm>
            <a:off x="4803987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0" name="7 CuadroTexto">
            <a:extLst>
              <a:ext uri="{FF2B5EF4-FFF2-40B4-BE49-F238E27FC236}">
                <a16:creationId xmlns:a16="http://schemas.microsoft.com/office/drawing/2014/main" id="{5DE584DE-FE3C-4B6D-8AE2-478F1E87A273}"/>
              </a:ext>
            </a:extLst>
          </p:cNvPr>
          <p:cNvSpPr txBox="1"/>
          <p:nvPr/>
        </p:nvSpPr>
        <p:spPr>
          <a:xfrm>
            <a:off x="4476508" y="4713960"/>
            <a:ext cx="2591042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13783E-A617-4F68-8D36-6B9D202B48C4}"/>
              </a:ext>
            </a:extLst>
          </p:cNvPr>
          <p:cNvSpPr txBox="1"/>
          <p:nvPr/>
        </p:nvSpPr>
        <p:spPr>
          <a:xfrm>
            <a:off x="8085770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3" name="7 CuadroTexto">
            <a:extLst>
              <a:ext uri="{FF2B5EF4-FFF2-40B4-BE49-F238E27FC236}">
                <a16:creationId xmlns:a16="http://schemas.microsoft.com/office/drawing/2014/main" id="{E8CF4901-F322-4D70-9A90-4868566B9D70}"/>
              </a:ext>
            </a:extLst>
          </p:cNvPr>
          <p:cNvSpPr txBox="1"/>
          <p:nvPr/>
        </p:nvSpPr>
        <p:spPr>
          <a:xfrm>
            <a:off x="7763232" y="4713960"/>
            <a:ext cx="258116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rawing 8">
            <a:extLst>
              <a:ext uri="{FF2B5EF4-FFF2-40B4-BE49-F238E27FC236}">
                <a16:creationId xmlns:a16="http://schemas.microsoft.com/office/drawing/2014/main" id="{BA85B1C3-85A4-4752-A9C3-458E8C8A89CD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F5F21D-2ED4-4434-979E-B0EBA99CE986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ABEC142-FF46-46A4-A274-C0F40312A93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E8E278E-90DC-4DEF-93A7-D35CAF30DC0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AC4BA18D-DB05-43AE-9E63-EF1297911DEC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865CC611-7BF9-46D2-A7FD-FC196B6C47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2E4B2E2-6C59-45DA-8883-3440293286AB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2E7D59A-C14C-48DC-A6FC-042B8D16B74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AE1E9E4-8263-42EA-AACC-C72BE6EC49B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A4B61F0-B08B-4F53-9A41-79FF6149FC8E}"/>
              </a:ext>
            </a:extLst>
          </p:cNvPr>
          <p:cNvSpPr/>
          <p:nvPr/>
        </p:nvSpPr>
        <p:spPr>
          <a:xfrm>
            <a:off x="1548339" y="21096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2224695" y="5185390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2247907" y="4888764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4F33E-67E3-4D49-BC88-0DF17297EA85}"/>
              </a:ext>
            </a:extLst>
          </p:cNvPr>
          <p:cNvGrpSpPr/>
          <p:nvPr/>
        </p:nvGrpSpPr>
        <p:grpSpPr>
          <a:xfrm>
            <a:off x="1235075" y="4968018"/>
            <a:ext cx="837470" cy="837470"/>
            <a:chOff x="2261540" y="3960709"/>
            <a:chExt cx="837470" cy="83747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F68DD8-7B77-4153-A6CF-4F49FEB5EA7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BAA1B7-667D-46E5-9B54-91B8370DD786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Shape 2624">
              <a:extLst>
                <a:ext uri="{FF2B5EF4-FFF2-40B4-BE49-F238E27FC236}">
                  <a16:creationId xmlns:a16="http://schemas.microsoft.com/office/drawing/2014/main" id="{D4F630E8-E1A2-4FDE-91C6-972393E88DBA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296673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4712944" y="2695853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064E45-D0D4-4315-B49B-EF3F59670720}"/>
              </a:ext>
            </a:extLst>
          </p:cNvPr>
          <p:cNvGrpSpPr/>
          <p:nvPr/>
        </p:nvGrpSpPr>
        <p:grpSpPr>
          <a:xfrm>
            <a:off x="5677265" y="1694053"/>
            <a:ext cx="837470" cy="837470"/>
            <a:chOff x="5677265" y="1795653"/>
            <a:chExt cx="837470" cy="83747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650E58-06CD-4FD4-9BE6-0ABF357557CF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6B5D55A-E75B-459A-BBE3-868888AF7B3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17">
              <a:extLst>
                <a:ext uri="{FF2B5EF4-FFF2-40B4-BE49-F238E27FC236}">
                  <a16:creationId xmlns:a16="http://schemas.microsoft.com/office/drawing/2014/main" id="{32CDABFC-1C41-47BD-89F1-10E81F4E7A2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BB9344-5D19-490D-8B7C-F16CF5CA1A40}"/>
              </a:ext>
            </a:extLst>
          </p:cNvPr>
          <p:cNvGrpSpPr/>
          <p:nvPr/>
        </p:nvGrpSpPr>
        <p:grpSpPr>
          <a:xfrm>
            <a:off x="10121237" y="4951813"/>
            <a:ext cx="837470" cy="837470"/>
            <a:chOff x="9802016" y="4316091"/>
            <a:chExt cx="837470" cy="83747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16174DE-03DC-4D75-983F-B5D8DAB9BD84}"/>
                </a:ext>
              </a:extLst>
            </p:cNvPr>
            <p:cNvSpPr/>
            <p:nvPr/>
          </p:nvSpPr>
          <p:spPr>
            <a:xfrm>
              <a:off x="9802016" y="43160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FF1848-6410-4AE6-BF11-14C58AEA4F0D}"/>
                </a:ext>
              </a:extLst>
            </p:cNvPr>
            <p:cNvSpPr/>
            <p:nvPr/>
          </p:nvSpPr>
          <p:spPr>
            <a:xfrm>
              <a:off x="9867750" y="4379444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Shape 2934">
              <a:extLst>
                <a:ext uri="{FF2B5EF4-FFF2-40B4-BE49-F238E27FC236}">
                  <a16:creationId xmlns:a16="http://schemas.microsoft.com/office/drawing/2014/main" id="{2A30AA61-84DB-406B-A7D5-1378D5DFAB2B}"/>
                </a:ext>
              </a:extLst>
            </p:cNvPr>
            <p:cNvSpPr/>
            <p:nvPr/>
          </p:nvSpPr>
          <p:spPr>
            <a:xfrm>
              <a:off x="10078386" y="4535450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41" name="Subtitle 2">
            <a:extLst>
              <a:ext uri="{FF2B5EF4-FFF2-40B4-BE49-F238E27FC236}">
                <a16:creationId xmlns:a16="http://schemas.microsoft.com/office/drawing/2014/main" id="{5C6491B7-88A9-4DAA-A08B-77962B51E782}"/>
              </a:ext>
            </a:extLst>
          </p:cNvPr>
          <p:cNvSpPr txBox="1">
            <a:spLocks/>
          </p:cNvSpPr>
          <p:nvPr/>
        </p:nvSpPr>
        <p:spPr>
          <a:xfrm>
            <a:off x="7201599" y="520421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3154FE79-C603-4288-9F30-4D21AF58C284}"/>
              </a:ext>
            </a:extLst>
          </p:cNvPr>
          <p:cNvSpPr/>
          <p:nvPr/>
        </p:nvSpPr>
        <p:spPr>
          <a:xfrm>
            <a:off x="7248023" y="4907591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56671F-208D-4391-BB58-385D2C9FE22F}"/>
              </a:ext>
            </a:extLst>
          </p:cNvPr>
          <p:cNvSpPr/>
          <p:nvPr/>
        </p:nvSpPr>
        <p:spPr>
          <a:xfrm>
            <a:off x="1235075" y="4546000"/>
            <a:ext cx="4187825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1736345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147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Drawing 3" descr="Picture looks like as white, the black, bird, large&#10;&#10;">
            <a:extLst>
              <a:ext uri="{FF2B5EF4-FFF2-40B4-BE49-F238E27FC236}">
                <a16:creationId xmlns:a16="http://schemas.microsoft.com/office/drawing/2014/main" id="{645CCEB8-D977-45F0-912F-1DD78C3669F2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t="12498" b="12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yline: figure 8">
            <a:extLst>
              <a:ext uri="{FF2B5EF4-FFF2-40B4-BE49-F238E27FC236}">
                <a16:creationId xmlns:a16="http://schemas.microsoft.com/office/drawing/2014/main" id="{C1CFC241-3C34-4BA2-90CD-D4D14BD24BD3}"/>
              </a:ext>
            </a:extLst>
          </p:cNvPr>
          <p:cNvSpPr/>
          <p:nvPr/>
        </p:nvSpPr>
        <p:spPr>
          <a:xfrm rot="10800000">
            <a:off x="-869380" y="3934870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olyline: figure 6">
            <a:extLst>
              <a:ext uri="{FF2B5EF4-FFF2-40B4-BE49-F238E27FC236}">
                <a16:creationId xmlns:a16="http://schemas.microsoft.com/office/drawing/2014/main" id="{78E5A7E3-EC58-496E-9233-3DB5FED5A969}"/>
              </a:ext>
            </a:extLst>
          </p:cNvPr>
          <p:cNvSpPr/>
          <p:nvPr/>
        </p:nvSpPr>
        <p:spPr>
          <a:xfrm rot="10800000">
            <a:off x="-869381" y="436126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DF0C45-561E-4CB7-A2E3-2EC8050E1897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69364"/>
              </p:ext>
            </p:extLst>
          </p:nvPr>
        </p:nvGraphicFramePr>
        <p:xfrm>
          <a:off x="1235074" y="2412589"/>
          <a:ext cx="9721851" cy="3482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1235074" y="661560"/>
            <a:ext cx="9721851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CBC98DF9-8707-4361-A3E3-D07CFCA83659}"/>
              </a:ext>
            </a:extLst>
          </p:cNvPr>
          <p:cNvSpPr/>
          <p:nvPr/>
        </p:nvSpPr>
        <p:spPr>
          <a:xfrm rot="10800000">
            <a:off x="-2332110" y="2891492"/>
            <a:ext cx="16856223" cy="5394144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DC999061-B1D0-4E72-8CD0-FB1D6247D2EA}"/>
              </a:ext>
            </a:extLst>
          </p:cNvPr>
          <p:cNvSpPr/>
          <p:nvPr/>
        </p:nvSpPr>
        <p:spPr>
          <a:xfrm rot="10800000">
            <a:off x="-2332111" y="3482359"/>
            <a:ext cx="16856223" cy="3498849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787F07-EE8B-4A4D-BF99-2E0B50E0B07A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7949837" y="2601730"/>
            <a:ext cx="799200" cy="800490"/>
          </a:xfrm>
          <a:prstGeom prst="ellipse">
            <a:avLst/>
          </a:prstGeom>
          <a:solidFill>
            <a:srgbClr val="fddf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7949837" y="3799278"/>
            <a:ext cx="799200" cy="800490"/>
          </a:xfrm>
          <a:prstGeom prst="ellipse">
            <a:avLst/>
          </a:pr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4656018" y="2923883"/>
            <a:ext cx="2879965" cy="2879965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3732049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14922" y="3845905"/>
              <a:ext cx="1972049" cy="19720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483817"/>
              <a:ext cx="2148747" cy="6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229847" y="5300068"/>
            <a:ext cx="2936581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8908013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8908013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7892071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7988757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1235075" y="657053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0A7B1554-7588-411F-9A87-115C245D4959}"/>
              </a:ext>
            </a:extLst>
          </p:cNvPr>
          <p:cNvSpPr/>
          <p:nvPr/>
        </p:nvSpPr>
        <p:spPr>
          <a:xfrm>
            <a:off x="1232481" y="3799278"/>
            <a:ext cx="799200" cy="800490"/>
          </a:xfrm>
          <a:prstGeom prst="ellipse">
            <a:avLst/>
          </a:prstGeom>
          <a:solidFill>
            <a:srgbClr val="fddf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4CFC36EF-4FB7-402B-BBF3-D36FC633CCCE}"/>
              </a:ext>
            </a:extLst>
          </p:cNvPr>
          <p:cNvSpPr/>
          <p:nvPr/>
        </p:nvSpPr>
        <p:spPr>
          <a:xfrm>
            <a:off x="1232481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B6CA6ED3-6E1A-4CC0-B982-79FB4F8E37DB}"/>
              </a:ext>
            </a:extLst>
          </p:cNvPr>
          <p:cNvSpPr/>
          <p:nvPr/>
        </p:nvSpPr>
        <p:spPr>
          <a:xfrm>
            <a:off x="2204026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17CF5966-926D-44AC-9290-FD8C02973F62}"/>
              </a:ext>
            </a:extLst>
          </p:cNvPr>
          <p:cNvSpPr/>
          <p:nvPr/>
        </p:nvSpPr>
        <p:spPr>
          <a:xfrm>
            <a:off x="2193252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279A89-C16E-4CA2-90FF-CE81C03E8B40}"/>
              </a:ext>
            </a:extLst>
          </p:cNvPr>
          <p:cNvSpPr txBox="1"/>
          <p:nvPr/>
        </p:nvSpPr>
        <p:spPr>
          <a:xfrm>
            <a:off x="1266408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7A89E5-590C-4031-AE2E-1A34D5E5326D}"/>
              </a:ext>
            </a:extLst>
          </p:cNvPr>
          <p:cNvSpPr txBox="1"/>
          <p:nvPr/>
        </p:nvSpPr>
        <p:spPr>
          <a:xfrm>
            <a:off x="131489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B89219E0-2BB5-4D2A-8342-5B1858CDB256}"/>
              </a:ext>
            </a:extLst>
          </p:cNvPr>
          <p:cNvSpPr/>
          <p:nvPr/>
        </p:nvSpPr>
        <p:spPr>
          <a:xfrm>
            <a:off x="8025573" y="5081466"/>
            <a:ext cx="2936581" cy="7283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C3CFA01-C53B-4307-ADE0-7FEBEF4BB284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5" y="4744562"/>
            <a:ext cx="2389711" cy="25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4" y="5113310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4749151"/>
            <a:ext cx="2389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511331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1235075" y="648937"/>
            <a:ext cx="9697976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D869346-4EF8-4F8B-A75D-5978C5E6332E}"/>
              </a:ext>
            </a:extLst>
          </p:cNvPr>
          <p:cNvSpPr/>
          <p:nvPr/>
        </p:nvSpPr>
        <p:spPr>
          <a:xfrm>
            <a:off x="4807724" y="420939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45A18-9A70-4190-9FD1-3E91270FF913}"/>
              </a:ext>
            </a:extLst>
          </p:cNvPr>
          <p:cNvSpPr txBox="1"/>
          <p:nvPr/>
        </p:nvSpPr>
        <p:spPr>
          <a:xfrm>
            <a:off x="4807724" y="3845240"/>
            <a:ext cx="257655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6C2DFE-5A93-4037-8F9C-FCD573EAF95E}"/>
              </a:ext>
            </a:extLst>
          </p:cNvPr>
          <p:cNvGrpSpPr/>
          <p:nvPr/>
        </p:nvGrpSpPr>
        <p:grpSpPr>
          <a:xfrm>
            <a:off x="5325781" y="2230777"/>
            <a:ext cx="1540439" cy="1540439"/>
            <a:chOff x="2261540" y="3960709"/>
            <a:chExt cx="837470" cy="8374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56A654-F429-483B-8ACD-C13176B2A6B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712E67-7672-400F-B21F-567F0754E43B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Shape 2624">
              <a:extLst>
                <a:ext uri="{FF2B5EF4-FFF2-40B4-BE49-F238E27FC236}">
                  <a16:creationId xmlns:a16="http://schemas.microsoft.com/office/drawing/2014/main" id="{9611CD56-8EE7-4414-84DA-51FC983C28CD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ADA10F9-7175-472B-892E-A0571BC54267}"/>
              </a:ext>
            </a:extLst>
          </p:cNvPr>
          <p:cNvSpPr/>
          <p:nvPr/>
        </p:nvSpPr>
        <p:spPr>
          <a:xfrm>
            <a:off x="-735518" y="2619205"/>
            <a:ext cx="13663036" cy="13663036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rawing 16" descr="Picture looks like as table, laptop, interior, computer&#10;&#10;">
            <a:extLst>
              <a:ext uri="{FF2B5EF4-FFF2-40B4-BE49-F238E27FC236}">
                <a16:creationId xmlns:a16="http://schemas.microsoft.com/office/drawing/2014/main" id="{93BD9677-27C3-450A-98E7-03242BF914A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550" r="16550"/>
          <a:stretch>
            <a:fillRect/>
          </a:stretch>
        </p:blipFill>
        <p:spPr/>
      </p:pic>
      <p:pic>
        <p:nvPicPr>
          <p:cNvPr id="38" name="Drawing 37">
            <a:extLst>
              <a:ext uri="{FF2B5EF4-FFF2-40B4-BE49-F238E27FC236}">
                <a16:creationId xmlns:a16="http://schemas.microsoft.com/office/drawing/2014/main" id="{1DD17A1B-9432-4762-BBD1-956CAA28D36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Drawing 8">
            <a:extLst>
              <a:ext uri="{FF2B5EF4-FFF2-40B4-BE49-F238E27FC236}">
                <a16:creationId xmlns:a16="http://schemas.microsoft.com/office/drawing/2014/main" id="{71ABEDF1-42A5-4BC2-9A04-4D199EC7BC02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7C8DA4E-D319-4606-880A-AD405B503A77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39A4342A-AF3A-4183-AA9E-3DC9EB4451A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E3A5292-B4A0-4DBA-A915-6289A86FC7B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0E5B7DC-6CB2-42C3-8D44-A78DBDB62845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27B34FF-F0EA-4C38-967D-3C91EA439F7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B0DA96BB-3F4D-40AC-AEEA-BE39DF866B77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C6CC56D6-0F93-445D-AFFE-80B7C05B6F53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79551410-E5D8-424E-AEF7-2F34BBC43AB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0D46C14F-51A2-4D01-92D8-9332D8F6CFE4}"/>
              </a:ext>
            </a:extLst>
          </p:cNvPr>
          <p:cNvSpPr/>
          <p:nvPr/>
        </p:nvSpPr>
        <p:spPr>
          <a:xfrm>
            <a:off x="1548339" y="1492768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A5F033-C1F1-4999-AA7B-D2AE6C006729}"/>
              </a:ext>
            </a:extLst>
          </p:cNvPr>
          <p:cNvSpPr/>
          <p:nvPr/>
        </p:nvSpPr>
        <p:spPr>
          <a:xfrm>
            <a:off x="4107543" y="1352976"/>
            <a:ext cx="3976914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1235075" y="658719"/>
            <a:ext cx="9721850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1235076" y="2621239"/>
            <a:ext cx="9721850" cy="5795636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6096000" y="3947886"/>
            <a:ext cx="463430" cy="66085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3658FF-48FB-4003-8564-B4D0D1EA4800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9696905" y="542780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147991" y="4842499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147991" y="5427809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1235075" y="1406302"/>
            <a:ext cx="9721850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THANKS!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ANY QUESTIONS?</a:t>
            </a:r>
          </a:p>
        </p:txBody>
      </p:sp>
      <p:pic>
        <p:nvPicPr>
          <p:cNvPr id="10" name="Drawing 9" descr="Picture looks like as interior, sits, the black, table&#10;&#10;">
            <a:extLst>
              <a:ext uri="{FF2B5EF4-FFF2-40B4-BE49-F238E27FC236}">
                <a16:creationId xmlns:a16="http://schemas.microsoft.com/office/drawing/2014/main" id="{FB817BB8-3B64-41E9-8ACE-6198C3C0F8C7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3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119">
            <a:extLst>
              <a:ext uri="{FF2B5EF4-FFF2-40B4-BE49-F238E27FC236}">
                <a16:creationId xmlns:a16="http://schemas.microsoft.com/office/drawing/2014/main" id="{F2FB3599-3D04-46D3-9C44-D477770BF033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Drawing 8">
            <a:extLst>
              <a:ext uri="{FF2B5EF4-FFF2-40B4-BE49-F238E27FC236}">
                <a16:creationId xmlns:a16="http://schemas.microsoft.com/office/drawing/2014/main" id="{6E537B29-6E84-452C-8A2F-70C94BB55585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E7E4262-7E31-4204-B0FB-F9C6F73438ED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F50D6DF-12B6-41BE-8B63-FBBDD4322001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57D691FE-C909-4BC3-BCC5-6DA61964A41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1D83B03-9AA8-4275-B914-E563B028F88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3D52D514-CF40-4DE7-BCC9-E25158307D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3E2CC917-1AEA-4AEE-B4FC-E9EE794699D6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73C81A66-5FDA-4933-81DC-82117BABC08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AA7183F-8294-4A87-8D2D-9E9AE0BF1322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177E7F-33FA-403F-9630-AF562AEED0DC}"/>
              </a:ext>
            </a:extLst>
          </p:cNvPr>
          <p:cNvGrpSpPr/>
          <p:nvPr/>
        </p:nvGrpSpPr>
        <p:grpSpPr>
          <a:xfrm>
            <a:off x="1235075" y="1865236"/>
            <a:ext cx="837470" cy="837470"/>
            <a:chOff x="-674282" y="-674591"/>
            <a:chExt cx="837470" cy="83747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0AA53B3-9ACB-4BA7-8DDA-169D69470DDB}"/>
                </a:ext>
              </a:extLst>
            </p:cNvPr>
            <p:cNvSpPr/>
            <p:nvPr/>
          </p:nvSpPr>
          <p:spPr>
            <a:xfrm>
              <a:off x="-674282" y="-6745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7127E7-E22B-40A8-A01C-08A3549A8C78}"/>
                </a:ext>
              </a:extLst>
            </p:cNvPr>
            <p:cNvSpPr/>
            <p:nvPr/>
          </p:nvSpPr>
          <p:spPr>
            <a:xfrm>
              <a:off x="-608548" y="-611238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Shape 2633">
              <a:extLst>
                <a:ext uri="{FF2B5EF4-FFF2-40B4-BE49-F238E27FC236}">
                  <a16:creationId xmlns:a16="http://schemas.microsoft.com/office/drawing/2014/main" id="{327A4A0A-ABEB-4662-8544-B2A82F238EA9}"/>
                </a:ext>
              </a:extLst>
            </p:cNvPr>
            <p:cNvSpPr/>
            <p:nvPr/>
          </p:nvSpPr>
          <p:spPr>
            <a:xfrm>
              <a:off x="-442678" y="-384942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17" name="Heading 15">
            <a:extLst>
              <a:ext uri="{FF2B5EF4-FFF2-40B4-BE49-F238E27FC236}">
                <a16:creationId xmlns:a16="http://schemas.microsoft.com/office/drawing/2014/main" id="{CDEDF572-FE9F-437B-875A-9F89EE22C598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E6F8FC4-FDFC-4C2F-AB52-A79623D2B126}"/>
              </a:ext>
            </a:extLst>
          </p:cNvPr>
          <p:cNvSpPr txBox="1">
            <a:spLocks/>
          </p:cNvSpPr>
          <p:nvPr/>
        </p:nvSpPr>
        <p:spPr>
          <a:xfrm>
            <a:off x="2224695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76" name="Rectangle 46">
            <a:extLst>
              <a:ext uri="{FF2B5EF4-FFF2-40B4-BE49-F238E27FC236}">
                <a16:creationId xmlns:a16="http://schemas.microsoft.com/office/drawing/2014/main" id="{B293BA81-0313-4521-879D-013D786F494E}"/>
              </a:ext>
            </a:extLst>
          </p:cNvPr>
          <p:cNvSpPr/>
          <p:nvPr/>
        </p:nvSpPr>
        <p:spPr>
          <a:xfrm>
            <a:off x="2247907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8B1495EE-86FB-4435-B4ED-D7099C23E296}"/>
              </a:ext>
            </a:extLst>
          </p:cNvPr>
          <p:cNvSpPr txBox="1">
            <a:spLocks/>
          </p:cNvSpPr>
          <p:nvPr/>
        </p:nvSpPr>
        <p:spPr>
          <a:xfrm>
            <a:off x="4765979" y="4797136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83" name="Rectangle 46">
            <a:extLst>
              <a:ext uri="{FF2B5EF4-FFF2-40B4-BE49-F238E27FC236}">
                <a16:creationId xmlns:a16="http://schemas.microsoft.com/office/drawing/2014/main" id="{2F2460CA-D995-4A03-B6ED-3829B0C13C4B}"/>
              </a:ext>
            </a:extLst>
          </p:cNvPr>
          <p:cNvSpPr/>
          <p:nvPr/>
        </p:nvSpPr>
        <p:spPr>
          <a:xfrm>
            <a:off x="4712944" y="4526254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2A7F9E98-A616-4E80-BCDC-4254618A15D7}"/>
              </a:ext>
            </a:extLst>
          </p:cNvPr>
          <p:cNvSpPr txBox="1">
            <a:spLocks/>
          </p:cNvSpPr>
          <p:nvPr/>
        </p:nvSpPr>
        <p:spPr>
          <a:xfrm>
            <a:off x="7201599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91" name="Rectangle 46">
            <a:extLst>
              <a:ext uri="{FF2B5EF4-FFF2-40B4-BE49-F238E27FC236}">
                <a16:creationId xmlns:a16="http://schemas.microsoft.com/office/drawing/2014/main" id="{5C9E7EB9-80D8-4C13-9FBD-65EBC9775949}"/>
              </a:ext>
            </a:extLst>
          </p:cNvPr>
          <p:cNvSpPr/>
          <p:nvPr/>
        </p:nvSpPr>
        <p:spPr>
          <a:xfrm>
            <a:off x="7248023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A61C65-7250-4205-B278-6415F8651E93}"/>
              </a:ext>
            </a:extLst>
          </p:cNvPr>
          <p:cNvGrpSpPr/>
          <p:nvPr/>
        </p:nvGrpSpPr>
        <p:grpSpPr>
          <a:xfrm>
            <a:off x="5677265" y="5677143"/>
            <a:ext cx="837470" cy="837470"/>
            <a:chOff x="-51557" y="4294994"/>
            <a:chExt cx="837470" cy="83747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1034A15-AF96-4819-AAFC-C6A5365ECD74}"/>
                </a:ext>
              </a:extLst>
            </p:cNvPr>
            <p:cNvSpPr/>
            <p:nvPr/>
          </p:nvSpPr>
          <p:spPr>
            <a:xfrm>
              <a:off x="-51557" y="42949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E064E41-5A87-4060-9761-412DB87473F2}"/>
                </a:ext>
              </a:extLst>
            </p:cNvPr>
            <p:cNvSpPr/>
            <p:nvPr/>
          </p:nvSpPr>
          <p:spPr>
            <a:xfrm>
              <a:off x="14177" y="4358347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2" name="Shape 2546">
              <a:extLst>
                <a:ext uri="{FF2B5EF4-FFF2-40B4-BE49-F238E27FC236}">
                  <a16:creationId xmlns:a16="http://schemas.microsoft.com/office/drawing/2014/main" id="{672EEFC3-5DCB-4BAD-ADD4-0BCD9098C968}"/>
                </a:ext>
              </a:extLst>
            </p:cNvPr>
            <p:cNvSpPr/>
            <p:nvPr/>
          </p:nvSpPr>
          <p:spPr>
            <a:xfrm>
              <a:off x="160545" y="4561516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CDE492-1EDD-4A1D-A680-08D68D189393}"/>
              </a:ext>
            </a:extLst>
          </p:cNvPr>
          <p:cNvGrpSpPr/>
          <p:nvPr/>
        </p:nvGrpSpPr>
        <p:grpSpPr>
          <a:xfrm>
            <a:off x="10121237" y="1830204"/>
            <a:ext cx="837470" cy="837470"/>
            <a:chOff x="9496731" y="5145416"/>
            <a:chExt cx="837470" cy="83747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EA0D064-0E90-4542-AC35-175E8E2133BE}"/>
                </a:ext>
              </a:extLst>
            </p:cNvPr>
            <p:cNvSpPr/>
            <p:nvPr/>
          </p:nvSpPr>
          <p:spPr>
            <a:xfrm>
              <a:off x="9496731" y="514541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2531AC4-5C53-446C-B6D6-9024C5456E4C}"/>
                </a:ext>
              </a:extLst>
            </p:cNvPr>
            <p:cNvSpPr/>
            <p:nvPr/>
          </p:nvSpPr>
          <p:spPr>
            <a:xfrm>
              <a:off x="9562465" y="520876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0" name="Shape 2772">
              <a:extLst>
                <a:ext uri="{FF2B5EF4-FFF2-40B4-BE49-F238E27FC236}">
                  <a16:creationId xmlns:a16="http://schemas.microsoft.com/office/drawing/2014/main" id="{E27A6166-168B-4682-B128-AA294014309B}"/>
                </a:ext>
              </a:extLst>
            </p:cNvPr>
            <p:cNvSpPr/>
            <p:nvPr/>
          </p:nvSpPr>
          <p:spPr>
            <a:xfrm>
              <a:off x="9744857" y="538702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97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F673E6-E559-4D4F-BDB6-7909858E3D94}"/>
              </a:ext>
            </a:extLst>
          </p:cNvPr>
          <p:cNvSpPr/>
          <p:nvPr/>
        </p:nvSpPr>
        <p:spPr>
          <a:xfrm>
            <a:off x="4238170" y="2428733"/>
            <a:ext cx="371566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8C6B6-95F6-4CB2-BB5D-9BF526E0A8A1}"/>
              </a:ext>
            </a:extLst>
          </p:cNvPr>
          <p:cNvSpPr/>
          <p:nvPr/>
        </p:nvSpPr>
        <p:spPr>
          <a:xfrm>
            <a:off x="4238170" y="2544739"/>
            <a:ext cx="3715660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 </a:t>
            </a:r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CC446-3D4B-4DB2-BFCE-17D01109B457}"/>
              </a:ext>
            </a:extLst>
          </p:cNvPr>
          <p:cNvSpPr/>
          <p:nvPr/>
        </p:nvSpPr>
        <p:spPr>
          <a:xfrm>
            <a:off x="4479212" y="1595616"/>
            <a:ext cx="3233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5" name="Drawing 4" descr="Picture looks like as placeholder, sits, table&#10;&#10;">
            <a:extLst>
              <a:ext uri="{FF2B5EF4-FFF2-40B4-BE49-F238E27FC236}">
                <a16:creationId xmlns:a16="http://schemas.microsoft.com/office/drawing/2014/main" id="{BC87DA9E-113F-40BD-921B-3C5339A33C8B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DFA66BF-D7DC-4B8F-BEF9-26525327F2CB}"/>
              </a:ext>
            </a:extLst>
          </p:cNvPr>
          <p:cNvSpPr/>
          <p:nvPr/>
        </p:nvSpPr>
        <p:spPr>
          <a:xfrm>
            <a:off x="2730500" y="1345425"/>
            <a:ext cx="67310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rawing 390">
            <a:extLst>
              <a:ext uri="{FF2B5EF4-FFF2-40B4-BE49-F238E27FC236}">
                <a16:creationId xmlns:a16="http://schemas.microsoft.com/office/drawing/2014/main" id="{44758C4D-8413-4082-9692-6B7DD90EFE98}"/>
              </a:ext>
            </a:extLst>
          </p:cNvPr>
          <p:cNvSpPr/>
          <p:nvPr/>
        </p:nvSpPr>
        <p:spPr>
          <a:xfrm rot="18343409">
            <a:off x="2160944" y="1290053"/>
            <a:ext cx="7870114" cy="7809416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B96771-0C0C-4421-ACA6-9BC47513120B}"/>
              </a:ext>
            </a:extLst>
          </p:cNvPr>
          <p:cNvSpPr/>
          <p:nvPr/>
        </p:nvSpPr>
        <p:spPr>
          <a:xfrm>
            <a:off x="3785404" y="3040767"/>
            <a:ext cx="4619602" cy="46196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52B69B82-C5B7-4792-946E-287FA5D04161}"/>
              </a:ext>
            </a:extLst>
          </p:cNvPr>
          <p:cNvSpPr txBox="1">
            <a:spLocks/>
          </p:cNvSpPr>
          <p:nvPr/>
        </p:nvSpPr>
        <p:spPr>
          <a:xfrm>
            <a:off x="4587699" y="4143308"/>
            <a:ext cx="3016602" cy="18363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82F66E00-9BD2-4718-80F0-B17FE71DECE4}"/>
              </a:ext>
            </a:extLst>
          </p:cNvPr>
          <p:cNvSpPr txBox="1">
            <a:spLocks/>
          </p:cNvSpPr>
          <p:nvPr/>
        </p:nvSpPr>
        <p:spPr>
          <a:xfrm>
            <a:off x="4442325" y="3606619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FC0EC2AC-E902-4C46-9F72-C507501F2A2E}"/>
              </a:ext>
            </a:extLst>
          </p:cNvPr>
          <p:cNvSpPr txBox="1">
            <a:spLocks/>
          </p:cNvSpPr>
          <p:nvPr/>
        </p:nvSpPr>
        <p:spPr>
          <a:xfrm>
            <a:off x="8621181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94859D-6777-4883-A6D9-92F2D1564834}"/>
              </a:ext>
            </a:extLst>
          </p:cNvPr>
          <p:cNvGrpSpPr/>
          <p:nvPr/>
        </p:nvGrpSpPr>
        <p:grpSpPr>
          <a:xfrm>
            <a:off x="5677265" y="2625208"/>
            <a:ext cx="837470" cy="837470"/>
            <a:chOff x="2261540" y="3960709"/>
            <a:chExt cx="837470" cy="83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B91B1F-926C-4DED-B2FE-AE47211CD06D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4F065C8-67E0-44B3-AA33-F4555649EB6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Shape 2624">
              <a:extLst>
                <a:ext uri="{FF2B5EF4-FFF2-40B4-BE49-F238E27FC236}">
                  <a16:creationId xmlns:a16="http://schemas.microsoft.com/office/drawing/2014/main" id="{15FCF133-7554-4C70-A94D-973C974B4764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77" name="Heading 15">
            <a:extLst>
              <a:ext uri="{FF2B5EF4-FFF2-40B4-BE49-F238E27FC236}">
                <a16:creationId xmlns:a16="http://schemas.microsoft.com/office/drawing/2014/main" id="{ED0BDAC4-E18B-4B41-853A-FA191864B3BF}"/>
              </a:ext>
            </a:extLst>
          </p:cNvPr>
          <p:cNvSpPr txBox="1">
            <a:spLocks/>
          </p:cNvSpPr>
          <p:nvPr/>
        </p:nvSpPr>
        <p:spPr>
          <a:xfrm>
            <a:off x="1242958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2" name="Heading 15">
            <a:extLst>
              <a:ext uri="{FF2B5EF4-FFF2-40B4-BE49-F238E27FC236}">
                <a16:creationId xmlns:a16="http://schemas.microsoft.com/office/drawing/2014/main" id="{43151725-CB9F-453A-8580-EC7522A53709}"/>
              </a:ext>
            </a:extLst>
          </p:cNvPr>
          <p:cNvSpPr txBox="1">
            <a:spLocks/>
          </p:cNvSpPr>
          <p:nvPr/>
        </p:nvSpPr>
        <p:spPr>
          <a:xfrm>
            <a:off x="1205444" y="658978"/>
            <a:ext cx="9751481" cy="141112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9" name="Drawing 8" descr="Picture looks like as a television, sits, monitor, the control&#10;&#10;">
            <a:extLst>
              <a:ext uri="{FF2B5EF4-FFF2-40B4-BE49-F238E27FC236}">
                <a16:creationId xmlns:a16="http://schemas.microsoft.com/office/drawing/2014/main" id="{966F5362-EA4B-431D-B14C-2D9C6DA80CD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600" r="16600"/>
          <a:stretch>
            <a:fillRect/>
          </a:stretch>
        </p:blipFill>
        <p:spPr/>
      </p:pic>
      <p:pic>
        <p:nvPicPr>
          <p:cNvPr id="11" name="Drawing 10" descr="Picture looks like as electronics, the black, clock, sits&#10;&#10;">
            <a:extLst>
              <a:ext uri="{FF2B5EF4-FFF2-40B4-BE49-F238E27FC236}">
                <a16:creationId xmlns:a16="http://schemas.microsoft.com/office/drawing/2014/main" id="{4E283CBC-1A36-455B-B2EA-CA68592D41A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9D73CE7-C6E2-4FAF-8DE8-58C473B32551}"/>
              </a:ext>
            </a:extLst>
          </p:cNvPr>
          <p:cNvSpPr/>
          <p:nvPr/>
        </p:nvSpPr>
        <p:spPr>
          <a:xfrm>
            <a:off x="10157725" y="5007956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14836133-7688-4675-90A0-DC633251D612}"/>
              </a:ext>
            </a:extLst>
          </p:cNvPr>
          <p:cNvSpPr txBox="1">
            <a:spLocks/>
          </p:cNvSpPr>
          <p:nvPr/>
        </p:nvSpPr>
        <p:spPr>
          <a:xfrm>
            <a:off x="10294115" y="5213714"/>
            <a:ext cx="526421" cy="38782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</a:t>
            </a:r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D8A19BF-CF25-4DC3-BEF2-05C8D555AD76}"/>
              </a:ext>
            </a:extLst>
          </p:cNvPr>
          <p:cNvSpPr/>
          <p:nvPr/>
        </p:nvSpPr>
        <p:spPr>
          <a:xfrm>
            <a:off x="1245044" y="4996701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DCDCBC1F-640B-4718-8496-C5DF32AEB22D}"/>
              </a:ext>
            </a:extLst>
          </p:cNvPr>
          <p:cNvSpPr txBox="1">
            <a:spLocks/>
          </p:cNvSpPr>
          <p:nvPr/>
        </p:nvSpPr>
        <p:spPr>
          <a:xfrm>
            <a:off x="1410290" y="5194761"/>
            <a:ext cx="468708" cy="4032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32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olyline: figure 102">
            <a:extLst>
              <a:ext uri="{FF2B5EF4-FFF2-40B4-BE49-F238E27FC236}">
                <a16:creationId xmlns:a16="http://schemas.microsoft.com/office/drawing/2014/main" id="{C82962D9-23F6-404D-93BF-80AC7AE9320B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EA9F6CE-F7E7-444C-89C9-24150E9308FF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1E1C9-3C65-411A-876D-3313F7CBDD59}"/>
              </a:ext>
            </a:extLst>
          </p:cNvPr>
          <p:cNvGrpSpPr/>
          <p:nvPr/>
        </p:nvGrpSpPr>
        <p:grpSpPr>
          <a:xfrm>
            <a:off x="8659143" y="2574080"/>
            <a:ext cx="2201239" cy="837470"/>
            <a:chOff x="8354343" y="2235030"/>
            <a:chExt cx="2201239" cy="837470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9291642" y="2611123"/>
              <a:ext cx="1135058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9291642" y="2281902"/>
              <a:ext cx="126394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95239C8-6252-4481-A076-1947E8E14E7B}"/>
                </a:ext>
              </a:extLst>
            </p:cNvPr>
            <p:cNvGrpSpPr/>
            <p:nvPr/>
          </p:nvGrpSpPr>
          <p:grpSpPr>
            <a:xfrm>
              <a:off x="8354343" y="2235030"/>
              <a:ext cx="837470" cy="837470"/>
              <a:chOff x="9802016" y="4316091"/>
              <a:chExt cx="837470" cy="83747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CD5A5D0-BA0D-48D8-8BBE-B28BFB030BDD}"/>
                  </a:ext>
                </a:extLst>
              </p:cNvPr>
              <p:cNvSpPr/>
              <p:nvPr/>
            </p:nvSpPr>
            <p:spPr>
              <a:xfrm>
                <a:off x="9802016" y="4316091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4FCD1F8-F20D-4B23-B4D0-AC472D745207}"/>
                  </a:ext>
                </a:extLst>
              </p:cNvPr>
              <p:cNvSpPr/>
              <p:nvPr/>
            </p:nvSpPr>
            <p:spPr>
              <a:xfrm>
                <a:off x="9867750" y="4379444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Shape 2934">
                <a:extLst>
                  <a:ext uri="{FF2B5EF4-FFF2-40B4-BE49-F238E27FC236}">
                    <a16:creationId xmlns:a16="http://schemas.microsoft.com/office/drawing/2014/main" id="{36637EAF-4138-4F5C-B9FA-C05C9BB9D9D8}"/>
                  </a:ext>
                </a:extLst>
              </p:cNvPr>
              <p:cNvSpPr/>
              <p:nvPr/>
            </p:nvSpPr>
            <p:spPr>
              <a:xfrm>
                <a:off x="10078386" y="4535450"/>
                <a:ext cx="238756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0800"/>
                    </a:moveTo>
                    <a:cubicBezTo>
                      <a:pt x="8563" y="10800"/>
                      <a:pt x="6750" y="9481"/>
                      <a:pt x="6750" y="7855"/>
                    </a:cubicBezTo>
                    <a:cubicBezTo>
                      <a:pt x="6750" y="6228"/>
                      <a:pt x="8563" y="4909"/>
                      <a:pt x="10800" y="4909"/>
                    </a:cubicBezTo>
                    <a:cubicBezTo>
                      <a:pt x="13037" y="4909"/>
                      <a:pt x="14850" y="6228"/>
                      <a:pt x="14850" y="7855"/>
                    </a:cubicBezTo>
                    <a:cubicBezTo>
                      <a:pt x="14850" y="9481"/>
                      <a:pt x="13037" y="10800"/>
                      <a:pt x="10800" y="10800"/>
                    </a:cubicBezTo>
                    <a:moveTo>
                      <a:pt x="10800" y="3927"/>
                    </a:moveTo>
                    <a:cubicBezTo>
                      <a:pt x="7817" y="3927"/>
                      <a:pt x="5400" y="5686"/>
                      <a:pt x="5400" y="7855"/>
                    </a:cubicBezTo>
                    <a:cubicBezTo>
                      <a:pt x="5400" y="10023"/>
                      <a:pt x="7817" y="11782"/>
                      <a:pt x="10800" y="11782"/>
                    </a:cubicBezTo>
                    <a:cubicBezTo>
                      <a:pt x="13783" y="11782"/>
                      <a:pt x="16200" y="10023"/>
                      <a:pt x="16200" y="7855"/>
                    </a:cubicBezTo>
                    <a:cubicBezTo>
                      <a:pt x="16200" y="5686"/>
                      <a:pt x="13783" y="3927"/>
                      <a:pt x="10800" y="3927"/>
                    </a:cubicBezTo>
                    <a:moveTo>
                      <a:pt x="10800" y="20127"/>
                    </a:moveTo>
                    <a:cubicBezTo>
                      <a:pt x="10800" y="20127"/>
                      <a:pt x="1350" y="13745"/>
                      <a:pt x="1350" y="7855"/>
                    </a:cubicBezTo>
                    <a:cubicBezTo>
                      <a:pt x="1350" y="4059"/>
                      <a:pt x="5581" y="982"/>
                      <a:pt x="10800" y="982"/>
                    </a:cubicBezTo>
                    <a:cubicBezTo>
                      <a:pt x="16019" y="982"/>
                      <a:pt x="20250" y="4059"/>
                      <a:pt x="20250" y="7855"/>
                    </a:cubicBezTo>
                    <a:cubicBezTo>
                      <a:pt x="20250" y="13745"/>
                      <a:pt x="10800" y="20127"/>
                      <a:pt x="10800" y="20127"/>
                    </a:cubicBezTo>
                    <a:moveTo>
                      <a:pt x="10800" y="0"/>
                    </a:moveTo>
                    <a:cubicBezTo>
                      <a:pt x="4836" y="0"/>
                      <a:pt x="0" y="3517"/>
                      <a:pt x="0" y="7855"/>
                    </a:cubicBezTo>
                    <a:cubicBezTo>
                      <a:pt x="0" y="14236"/>
                      <a:pt x="10800" y="21600"/>
                      <a:pt x="10800" y="21600"/>
                    </a:cubicBezTo>
                    <a:cubicBezTo>
                      <a:pt x="10800" y="21600"/>
                      <a:pt x="21600" y="14236"/>
                      <a:pt x="21600" y="7855"/>
                    </a:cubicBezTo>
                    <a:cubicBezTo>
                      <a:pt x="21600" y="3517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34DE43-B3D9-4A7D-B231-92EDD4F2E132}"/>
              </a:ext>
            </a:extLst>
          </p:cNvPr>
          <p:cNvGrpSpPr/>
          <p:nvPr/>
        </p:nvGrpSpPr>
        <p:grpSpPr>
          <a:xfrm>
            <a:off x="1344522" y="2577256"/>
            <a:ext cx="2065350" cy="837470"/>
            <a:chOff x="1382622" y="2238206"/>
            <a:chExt cx="2065350" cy="83747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2350268" y="2611123"/>
              <a:ext cx="1097704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2350268" y="2298383"/>
              <a:ext cx="967646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64739E2-5AE8-4F93-94B0-F10D99E04ADB}"/>
                </a:ext>
              </a:extLst>
            </p:cNvPr>
            <p:cNvGrpSpPr/>
            <p:nvPr/>
          </p:nvGrpSpPr>
          <p:grpSpPr>
            <a:xfrm>
              <a:off x="1382622" y="2238206"/>
              <a:ext cx="837470" cy="837470"/>
              <a:chOff x="2261540" y="3960709"/>
              <a:chExt cx="837470" cy="83747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96D298C-D230-4E69-8765-4C27AE441388}"/>
                  </a:ext>
                </a:extLst>
              </p:cNvPr>
              <p:cNvSpPr/>
              <p:nvPr/>
            </p:nvSpPr>
            <p:spPr>
              <a:xfrm>
                <a:off x="2261540" y="3960709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48EC2B-DAC0-41B2-B75B-70DA93DF9A83}"/>
                  </a:ext>
                </a:extLst>
              </p:cNvPr>
              <p:cNvSpPr/>
              <p:nvPr/>
            </p:nvSpPr>
            <p:spPr>
              <a:xfrm>
                <a:off x="2327274" y="4024062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Shape 2624">
                <a:extLst>
                  <a:ext uri="{FF2B5EF4-FFF2-40B4-BE49-F238E27FC236}">
                    <a16:creationId xmlns:a16="http://schemas.microsoft.com/office/drawing/2014/main" id="{A79C0CBE-E67E-43FA-BCB1-6FA1A4E74E16}"/>
                  </a:ext>
                </a:extLst>
              </p:cNvPr>
              <p:cNvSpPr/>
              <p:nvPr/>
            </p:nvSpPr>
            <p:spPr>
              <a:xfrm>
                <a:off x="2515336" y="4212124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D14C-BEE1-4F42-8589-406BB0FE0FCB}"/>
              </a:ext>
            </a:extLst>
          </p:cNvPr>
          <p:cNvGrpSpPr/>
          <p:nvPr/>
        </p:nvGrpSpPr>
        <p:grpSpPr>
          <a:xfrm>
            <a:off x="5008437" y="2577256"/>
            <a:ext cx="2052142" cy="837470"/>
            <a:chOff x="4532586" y="2238206"/>
            <a:chExt cx="2052142" cy="837470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5494849" y="2611123"/>
              <a:ext cx="1089879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5481643" y="2281902"/>
              <a:ext cx="973027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E2BDEA0-8E31-4B38-A0DB-692B81C3AE6A}"/>
                </a:ext>
              </a:extLst>
            </p:cNvPr>
            <p:cNvGrpSpPr/>
            <p:nvPr/>
          </p:nvGrpSpPr>
          <p:grpSpPr>
            <a:xfrm>
              <a:off x="4532586" y="2238206"/>
              <a:ext cx="837470" cy="837470"/>
              <a:chOff x="5677265" y="1795653"/>
              <a:chExt cx="837470" cy="83747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A8F65C4-FC48-4FDF-8C1E-81389E2298FD}"/>
                  </a:ext>
                </a:extLst>
              </p:cNvPr>
              <p:cNvSpPr/>
              <p:nvPr/>
            </p:nvSpPr>
            <p:spPr>
              <a:xfrm>
                <a:off x="5677265" y="1795653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B8BF481-9FDD-41E6-8F2A-9C3BD439060D}"/>
                  </a:ext>
                </a:extLst>
              </p:cNvPr>
              <p:cNvSpPr/>
              <p:nvPr/>
            </p:nvSpPr>
            <p:spPr>
              <a:xfrm>
                <a:off x="5742999" y="1859006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Shape 2617">
                <a:extLst>
                  <a:ext uri="{FF2B5EF4-FFF2-40B4-BE49-F238E27FC236}">
                    <a16:creationId xmlns:a16="http://schemas.microsoft.com/office/drawing/2014/main" id="{B23BC345-1B95-402F-AEB8-2C16E4D945AD}"/>
                  </a:ext>
                </a:extLst>
              </p:cNvPr>
              <p:cNvSpPr/>
              <p:nvPr/>
            </p:nvSpPr>
            <p:spPr>
              <a:xfrm>
                <a:off x="5892345" y="2066572"/>
                <a:ext cx="361334" cy="29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6EA2179-858C-4704-9B54-600B6EC7839E}"/>
              </a:ext>
            </a:extLst>
          </p:cNvPr>
          <p:cNvSpPr/>
          <p:nvPr/>
        </p:nvSpPr>
        <p:spPr>
          <a:xfrm>
            <a:off x="3237052" y="1357874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ading 15">
            <a:extLst>
              <a:ext uri="{FF2B5EF4-FFF2-40B4-BE49-F238E27FC236}">
                <a16:creationId xmlns:a16="http://schemas.microsoft.com/office/drawing/2014/main" id="{F2E4F240-A744-4C04-B937-F13E9136077B}"/>
              </a:ext>
            </a:extLst>
          </p:cNvPr>
          <p:cNvSpPr txBox="1">
            <a:spLocks/>
          </p:cNvSpPr>
          <p:nvPr/>
        </p:nvSpPr>
        <p:spPr>
          <a:xfrm>
            <a:off x="1185068" y="664932"/>
            <a:ext cx="9502118" cy="148880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0D1FAD8-F394-43D8-ADD8-576E41C8E50E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3"/>
          <a:srcRect t="21494" b="21494"/>
          <a:stretch>
            <a:fillRect/>
          </a:stretch>
        </p:blipFill>
        <p:spPr/>
      </p:pic>
      <p:pic>
        <p:nvPicPr>
          <p:cNvPr id="25" name="Drawing 24" descr="Picture looks like as interior, chair, table, room&#10;&#10;">
            <a:extLst>
              <a:ext uri="{FF2B5EF4-FFF2-40B4-BE49-F238E27FC236}">
                <a16:creationId xmlns:a16="http://schemas.microsoft.com/office/drawing/2014/main" id="{E66367F7-91AF-418B-9F85-FB25ED02DA5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l="8213" r="8213"/>
          <a:stretch>
            <a:fillRect/>
          </a:stretch>
        </p:blipFill>
        <p:spPr/>
      </p:pic>
      <p:sp>
        <p:nvSpPr>
          <p:cNvPr id="47" name="Drawing 23">
            <a:extLst>
              <a:ext uri="{FF2B5EF4-FFF2-40B4-BE49-F238E27FC236}">
                <a16:creationId xmlns:a16="http://schemas.microsoft.com/office/drawing/2014/main" id="{80499E67-E144-4090-B624-8007250A945A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D3A080-DFB7-4D9E-847A-3556FFB00A20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49" name="Drawing 23">
            <a:extLst>
              <a:ext uri="{FF2B5EF4-FFF2-40B4-BE49-F238E27FC236}">
                <a16:creationId xmlns:a16="http://schemas.microsoft.com/office/drawing/2014/main" id="{15F6C5BF-27C5-41D3-A8E5-3A489900932C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0D0F2E-3956-4829-9DFF-8F950F35F935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olyline: figure 77">
            <a:extLst>
              <a:ext uri="{FF2B5EF4-FFF2-40B4-BE49-F238E27FC236}">
                <a16:creationId xmlns:a16="http://schemas.microsoft.com/office/drawing/2014/main" id="{A8FFF1E1-8D36-4D6A-B3E3-5A9F515A919E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E2206B-7E1C-448C-8A34-E92DD0D29B39}"/>
              </a:ext>
            </a:extLst>
          </p:cNvPr>
          <p:cNvGrpSpPr/>
          <p:nvPr/>
        </p:nvGrpSpPr>
        <p:grpSpPr>
          <a:xfrm>
            <a:off x="1809093" y="2668541"/>
            <a:ext cx="837470" cy="837470"/>
            <a:chOff x="1235075" y="-262406"/>
            <a:chExt cx="837470" cy="83747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060F3A0-540F-4ECF-AB4D-AD9260A9D55A}"/>
                </a:ext>
              </a:extLst>
            </p:cNvPr>
            <p:cNvSpPr/>
            <p:nvPr/>
          </p:nvSpPr>
          <p:spPr>
            <a:xfrm>
              <a:off x="123507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67FC18B-0439-4FD0-8700-C60DD17E509A}"/>
                </a:ext>
              </a:extLst>
            </p:cNvPr>
            <p:cNvSpPr/>
            <p:nvPr/>
          </p:nvSpPr>
          <p:spPr>
            <a:xfrm>
              <a:off x="130080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A4985B-5E5E-4C93-80A3-7B67C11C67F0}"/>
              </a:ext>
            </a:extLst>
          </p:cNvPr>
          <p:cNvGrpSpPr/>
          <p:nvPr/>
        </p:nvGrpSpPr>
        <p:grpSpPr>
          <a:xfrm>
            <a:off x="4387874" y="3373391"/>
            <a:ext cx="837470" cy="837470"/>
            <a:chOff x="5677265" y="-262406"/>
            <a:chExt cx="837470" cy="8374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AC7C31-A955-4A64-ADCA-BD12E1C92D5C}"/>
                </a:ext>
              </a:extLst>
            </p:cNvPr>
            <p:cNvSpPr/>
            <p:nvPr/>
          </p:nvSpPr>
          <p:spPr>
            <a:xfrm>
              <a:off x="567726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97F329-8CC4-4B58-B770-74C6E74AD24D}"/>
                </a:ext>
              </a:extLst>
            </p:cNvPr>
            <p:cNvSpPr/>
            <p:nvPr/>
          </p:nvSpPr>
          <p:spPr>
            <a:xfrm>
              <a:off x="574299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18183D-0D4A-4DBA-B012-05974D0CA0A6}"/>
              </a:ext>
            </a:extLst>
          </p:cNvPr>
          <p:cNvGrpSpPr/>
          <p:nvPr/>
        </p:nvGrpSpPr>
        <p:grpSpPr>
          <a:xfrm>
            <a:off x="6966654" y="3373391"/>
            <a:ext cx="837470" cy="837470"/>
            <a:chOff x="7963591" y="-26894"/>
            <a:chExt cx="837470" cy="83747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2875AE-0A43-40C6-B22E-E71B4BED13DD}"/>
                </a:ext>
              </a:extLst>
            </p:cNvPr>
            <p:cNvSpPr/>
            <p:nvPr/>
          </p:nvSpPr>
          <p:spPr>
            <a:xfrm>
              <a:off x="7963591" y="-268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7CCFC4A-0C22-4792-8114-6E7770FF2044}"/>
                </a:ext>
              </a:extLst>
            </p:cNvPr>
            <p:cNvSpPr/>
            <p:nvPr/>
          </p:nvSpPr>
          <p:spPr>
            <a:xfrm>
              <a:off x="8029325" y="3645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2619E2-3C04-468A-8865-2862E446F451}"/>
              </a:ext>
            </a:extLst>
          </p:cNvPr>
          <p:cNvGrpSpPr/>
          <p:nvPr/>
        </p:nvGrpSpPr>
        <p:grpSpPr>
          <a:xfrm>
            <a:off x="9545435" y="2668541"/>
            <a:ext cx="837470" cy="837470"/>
            <a:chOff x="9244711" y="-107954"/>
            <a:chExt cx="837470" cy="83747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3CF539F-55EC-4FAF-8C16-75A7A2EB25F9}"/>
                </a:ext>
              </a:extLst>
            </p:cNvPr>
            <p:cNvSpPr/>
            <p:nvPr/>
          </p:nvSpPr>
          <p:spPr>
            <a:xfrm>
              <a:off x="9244711" y="-10795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5FABDBF-3EBD-4F08-A4FB-E66DAF03127B}"/>
                </a:ext>
              </a:extLst>
            </p:cNvPr>
            <p:cNvSpPr/>
            <p:nvPr/>
          </p:nvSpPr>
          <p:spPr>
            <a:xfrm>
              <a:off x="9310445" y="-44601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33CD97C-B8A3-4C60-A768-0E59592C0A45}"/>
              </a:ext>
            </a:extLst>
          </p:cNvPr>
          <p:cNvSpPr/>
          <p:nvPr/>
        </p:nvSpPr>
        <p:spPr>
          <a:xfrm>
            <a:off x="2882900" y="1357874"/>
            <a:ext cx="6426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880618" y="2182505"/>
            <a:ext cx="694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2055942" y="2905923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1107951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1230892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8825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625123" y="3629693"/>
            <a:ext cx="362971" cy="362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68673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DE5F38E-DAEE-4F9C-B163-17D8E00646DC}"/>
              </a:ext>
            </a:extLst>
          </p:cNvPr>
          <p:cNvSpPr/>
          <p:nvPr/>
        </p:nvSpPr>
        <p:spPr>
          <a:xfrm>
            <a:off x="380967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213500" y="3629259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090CD6-E2AF-4D16-9D80-EB1E7E749574}"/>
              </a:ext>
            </a:extLst>
          </p:cNvPr>
          <p:cNvSpPr txBox="1"/>
          <p:nvPr/>
        </p:nvSpPr>
        <p:spPr>
          <a:xfrm>
            <a:off x="706703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1075CF-26A2-42A8-B17D-C36201844F8E}"/>
              </a:ext>
            </a:extLst>
          </p:cNvPr>
          <p:cNvSpPr txBox="1"/>
          <p:nvPr/>
        </p:nvSpPr>
        <p:spPr>
          <a:xfrm>
            <a:off x="626551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04CA802-76D8-4942-ADC0-4C1EDC8F6214}"/>
              </a:ext>
            </a:extLst>
          </p:cNvPr>
          <p:cNvSpPr/>
          <p:nvPr/>
        </p:nvSpPr>
        <p:spPr>
          <a:xfrm>
            <a:off x="638845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9815683" y="2900803"/>
            <a:ext cx="296976" cy="36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6C65AA-11AE-460E-A553-7FE67534467C}"/>
              </a:ext>
            </a:extLst>
          </p:cNvPr>
          <p:cNvSpPr txBox="1"/>
          <p:nvPr/>
        </p:nvSpPr>
        <p:spPr>
          <a:xfrm>
            <a:off x="9645813" y="218250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151945-D8CF-48C3-8AB5-1719094808A4}"/>
              </a:ext>
            </a:extLst>
          </p:cNvPr>
          <p:cNvSpPr txBox="1"/>
          <p:nvPr/>
        </p:nvSpPr>
        <p:spPr>
          <a:xfrm>
            <a:off x="8844292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85DFA02-C454-4401-83F8-F6DB01B9743F}"/>
              </a:ext>
            </a:extLst>
          </p:cNvPr>
          <p:cNvSpPr/>
          <p:nvPr/>
        </p:nvSpPr>
        <p:spPr>
          <a:xfrm>
            <a:off x="8967233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49F3D110-6DE0-48F9-A079-D302B7F44E4F}"/>
              </a:ext>
            </a:extLst>
          </p:cNvPr>
          <p:cNvSpPr txBox="1">
            <a:spLocks/>
          </p:cNvSpPr>
          <p:nvPr/>
        </p:nvSpPr>
        <p:spPr>
          <a:xfrm>
            <a:off x="1235075" y="652234"/>
            <a:ext cx="9721850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80" name="Polyline: figure 79">
            <a:extLst>
              <a:ext uri="{FF2B5EF4-FFF2-40B4-BE49-F238E27FC236}">
                <a16:creationId xmlns:a16="http://schemas.microsoft.com/office/drawing/2014/main" id="{A7AD131A-39C8-4739-838D-C154A39D0E2F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B9F0520-7E66-4B82-820A-3F230D3CD6C2}"/>
              </a:ext>
            </a:extLst>
          </p:cNvPr>
          <p:cNvSpPr/>
          <p:nvPr/>
        </p:nvSpPr>
        <p:spPr>
          <a:xfrm>
            <a:off x="3771899" y="1375334"/>
            <a:ext cx="4648202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olyline: figure 78">
            <a:extLst>
              <a:ext uri="{FF2B5EF4-FFF2-40B4-BE49-F238E27FC236}">
                <a16:creationId xmlns:a16="http://schemas.microsoft.com/office/drawing/2014/main" id="{E483180F-05B3-41A2-AFAA-B800E46F7108}"/>
              </a:ext>
            </a:extLst>
          </p:cNvPr>
          <p:cNvSpPr/>
          <p:nvPr/>
        </p:nvSpPr>
        <p:spPr>
          <a:xfrm rot="10800000">
            <a:off x="-869381" y="396638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793A7E-16EF-4BE1-98BD-270CD6FA3193}"/>
              </a:ext>
            </a:extLst>
          </p:cNvPr>
          <p:cNvSpPr/>
          <p:nvPr/>
        </p:nvSpPr>
        <p:spPr>
          <a:xfrm>
            <a:off x="3634319" y="2168525"/>
            <a:ext cx="4923362" cy="4923362"/>
          </a:xfrm>
          <a:prstGeom prst="ellipse">
            <a:avLst/>
          </a:prstGeom>
          <a:noFill/>
          <a:ln w="28575" cap="rnd">
            <a:solidFill>
              <a:schemeClr val="bg1">
                <a:alpha val="2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4165602" y="1506232"/>
            <a:ext cx="386079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</a:t>
            </a:r>
            <a:b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compelling that consumers believe.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E0E557-5D59-4172-A0F7-30F51B2AC689}"/>
              </a:ext>
            </a:extLst>
          </p:cNvPr>
          <p:cNvGrpSpPr/>
          <p:nvPr/>
        </p:nvGrpSpPr>
        <p:grpSpPr>
          <a:xfrm>
            <a:off x="8558032" y="2554169"/>
            <a:ext cx="2304000" cy="1762933"/>
            <a:chOff x="3710684" y="2471211"/>
            <a:chExt cx="2304000" cy="17629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FB9A9-66A3-4EE3-BE3A-662B8C286303}"/>
                </a:ext>
              </a:extLst>
            </p:cNvPr>
            <p:cNvGrpSpPr/>
            <p:nvPr/>
          </p:nvGrpSpPr>
          <p:grpSpPr>
            <a:xfrm>
              <a:off x="3710684" y="3522154"/>
              <a:ext cx="2304000" cy="711990"/>
              <a:chOff x="3710684" y="5139912"/>
              <a:chExt cx="2304000" cy="711990"/>
            </a:xfrm>
          </p:grpSpPr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77FFFDD4-6DDC-4919-8DBB-A0ACF2D2D5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684" y="5428901"/>
                <a:ext cx="2304000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0" name="Rectangle 23">
                <a:extLst>
                  <a:ext uri="{FF2B5EF4-FFF2-40B4-BE49-F238E27FC236}">
                    <a16:creationId xmlns:a16="http://schemas.microsoft.com/office/drawing/2014/main" id="{AAAE1A0B-5FED-4B1C-A345-8840607476A6}"/>
                  </a:ext>
                </a:extLst>
              </p:cNvPr>
              <p:cNvSpPr/>
              <p:nvPr/>
            </p:nvSpPr>
            <p:spPr>
              <a:xfrm>
                <a:off x="3710684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5056D3-D38F-4373-B953-9EC31FC8E290}"/>
                </a:ext>
              </a:extLst>
            </p:cNvPr>
            <p:cNvGrpSpPr/>
            <p:nvPr/>
          </p:nvGrpSpPr>
          <p:grpSpPr>
            <a:xfrm>
              <a:off x="4443949" y="2471211"/>
              <a:ext cx="837470" cy="837470"/>
              <a:chOff x="3982828" y="4088969"/>
              <a:chExt cx="837470" cy="83747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EE4A1CA-6E75-49A2-A586-18E01C4E7424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7105611-EF91-474C-8798-0FC6AE225005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8D9F683-5C7E-4739-966B-9C8096F48383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3D090C4-71F9-4619-8954-657351FE115F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3B3B9D-065A-46D3-9AFF-AD540279EA66}"/>
              </a:ext>
            </a:extLst>
          </p:cNvPr>
          <p:cNvGrpSpPr/>
          <p:nvPr/>
        </p:nvGrpSpPr>
        <p:grpSpPr>
          <a:xfrm>
            <a:off x="1329968" y="2552984"/>
            <a:ext cx="2304351" cy="1764118"/>
            <a:chOff x="1243092" y="2889126"/>
            <a:chExt cx="2304351" cy="17641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4E0884-8461-49A0-B04A-6C17BC247919}"/>
                </a:ext>
              </a:extLst>
            </p:cNvPr>
            <p:cNvGrpSpPr/>
            <p:nvPr/>
          </p:nvGrpSpPr>
          <p:grpSpPr>
            <a:xfrm>
              <a:off x="1243092" y="3941254"/>
              <a:ext cx="2304351" cy="711990"/>
              <a:chOff x="1243092" y="5139912"/>
              <a:chExt cx="2304351" cy="711990"/>
            </a:xfrm>
          </p:grpSpPr>
          <p:sp>
            <p:nvSpPr>
              <p:cNvPr id="53" name="Subtitle 2">
                <a:extLst>
                  <a:ext uri="{FF2B5EF4-FFF2-40B4-BE49-F238E27FC236}">
                    <a16:creationId xmlns:a16="http://schemas.microsoft.com/office/drawing/2014/main" id="{C08BEB52-63CC-4119-A9A2-2404E9703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092" y="5428901"/>
                <a:ext cx="2304351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37E2921F-FB2D-4A47-9530-6DCAF0C13799}"/>
                  </a:ext>
                </a:extLst>
              </p:cNvPr>
              <p:cNvSpPr/>
              <p:nvPr/>
            </p:nvSpPr>
            <p:spPr>
              <a:xfrm>
                <a:off x="1243092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5D727A-ABD9-4480-91F1-509A2660BD50}"/>
                </a:ext>
              </a:extLst>
            </p:cNvPr>
            <p:cNvGrpSpPr/>
            <p:nvPr/>
          </p:nvGrpSpPr>
          <p:grpSpPr>
            <a:xfrm>
              <a:off x="1976532" y="2889126"/>
              <a:ext cx="837470" cy="837470"/>
              <a:chOff x="1397697" y="4087784"/>
              <a:chExt cx="837470" cy="83747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B9A2C27-8124-4164-B576-15174EC1B1BE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88C5BAD0-77C2-4102-B142-C92ADAA1130C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700C87B-C7FB-4737-926C-304321102620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31DE4-35C2-4673-9CE5-51B17E3806C6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192E3F-6A22-46FB-84E9-71E2D38E650C}"/>
              </a:ext>
            </a:extLst>
          </p:cNvPr>
          <p:cNvGrpSpPr/>
          <p:nvPr/>
        </p:nvGrpSpPr>
        <p:grpSpPr>
          <a:xfrm>
            <a:off x="6253681" y="3002037"/>
            <a:ext cx="2304000" cy="1776205"/>
            <a:chOff x="8645167" y="4088969"/>
            <a:chExt cx="2304000" cy="17762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B436D8-DF0D-40A4-A085-2E1EA3E1C9A9}"/>
                </a:ext>
              </a:extLst>
            </p:cNvPr>
            <p:cNvGrpSpPr/>
            <p:nvPr/>
          </p:nvGrpSpPr>
          <p:grpSpPr>
            <a:xfrm>
              <a:off x="8645167" y="5139912"/>
              <a:ext cx="2304000" cy="725262"/>
              <a:chOff x="8645167" y="5139912"/>
              <a:chExt cx="2304000" cy="725262"/>
            </a:xfrm>
          </p:grpSpPr>
          <p:sp>
            <p:nvSpPr>
              <p:cNvPr id="61" name="Rectangle 33">
                <a:extLst>
                  <a:ext uri="{FF2B5EF4-FFF2-40B4-BE49-F238E27FC236}">
                    <a16:creationId xmlns:a16="http://schemas.microsoft.com/office/drawing/2014/main" id="{2DB0BFF4-004F-4000-A236-96FC18C58395}"/>
                  </a:ext>
                </a:extLst>
              </p:cNvPr>
              <p:cNvSpPr/>
              <p:nvPr/>
            </p:nvSpPr>
            <p:spPr>
              <a:xfrm>
                <a:off x="8645167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  <p:sp>
            <p:nvSpPr>
              <p:cNvPr id="62" name="Subtitle 2">
                <a:extLst>
                  <a:ext uri="{FF2B5EF4-FFF2-40B4-BE49-F238E27FC236}">
                    <a16:creationId xmlns:a16="http://schemas.microsoft.com/office/drawing/2014/main" id="{FDD0F5E3-7F8D-46B8-8AB4-6CB6ED055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5167" y="5353491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CBFB899-C9EB-463E-882F-4707D396DE74}"/>
                </a:ext>
              </a:extLst>
            </p:cNvPr>
            <p:cNvGrpSpPr/>
            <p:nvPr/>
          </p:nvGrpSpPr>
          <p:grpSpPr>
            <a:xfrm>
              <a:off x="9378432" y="4088969"/>
              <a:ext cx="837470" cy="837470"/>
              <a:chOff x="3982828" y="4088969"/>
              <a:chExt cx="837470" cy="83747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122FF88-8BD2-4960-B67F-D766D983AC5C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0388991-7F01-443F-8E80-F81818581E32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0D5CAB9-EB40-41BB-91E6-FDA0D9C82146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0B9C67-B099-4745-B633-C601C25447B6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2FB1B5-80F2-487B-A53B-C9D410CF14E9}"/>
              </a:ext>
            </a:extLst>
          </p:cNvPr>
          <p:cNvGrpSpPr/>
          <p:nvPr/>
        </p:nvGrpSpPr>
        <p:grpSpPr>
          <a:xfrm>
            <a:off x="3786439" y="2964594"/>
            <a:ext cx="2304001" cy="1813648"/>
            <a:chOff x="6177925" y="3668684"/>
            <a:chExt cx="2304001" cy="18136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82FE4D-95C5-4B0F-A2B1-47A05D1E7D78}"/>
                </a:ext>
              </a:extLst>
            </p:cNvPr>
            <p:cNvGrpSpPr/>
            <p:nvPr/>
          </p:nvGrpSpPr>
          <p:grpSpPr>
            <a:xfrm>
              <a:off x="6177925" y="4720812"/>
              <a:ext cx="2304001" cy="761520"/>
              <a:chOff x="6177925" y="5139912"/>
              <a:chExt cx="2304001" cy="761520"/>
            </a:xfrm>
          </p:grpSpPr>
          <p:sp>
            <p:nvSpPr>
              <p:cNvPr id="57" name="Rectangle 30">
                <a:extLst>
                  <a:ext uri="{FF2B5EF4-FFF2-40B4-BE49-F238E27FC236}">
                    <a16:creationId xmlns:a16="http://schemas.microsoft.com/office/drawing/2014/main" id="{C1401403-B118-4ADC-B9DA-FA0466243D08}"/>
                  </a:ext>
                </a:extLst>
              </p:cNvPr>
              <p:cNvSpPr/>
              <p:nvPr/>
            </p:nvSpPr>
            <p:spPr>
              <a:xfrm>
                <a:off x="6177926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  <p:sp>
            <p:nvSpPr>
              <p:cNvPr id="58" name="Subtitle 2">
                <a:extLst>
                  <a:ext uri="{FF2B5EF4-FFF2-40B4-BE49-F238E27FC236}">
                    <a16:creationId xmlns:a16="http://schemas.microsoft.com/office/drawing/2014/main" id="{5765E1AC-F2AF-4DAE-882A-44F44F09F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7925" y="5389749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CF87C1B-8742-4B54-AB44-1575D5DC8367}"/>
                </a:ext>
              </a:extLst>
            </p:cNvPr>
            <p:cNvGrpSpPr/>
            <p:nvPr/>
          </p:nvGrpSpPr>
          <p:grpSpPr>
            <a:xfrm>
              <a:off x="6911190" y="3668684"/>
              <a:ext cx="837470" cy="837470"/>
              <a:chOff x="1397697" y="4087784"/>
              <a:chExt cx="837470" cy="83747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CBF04D4-097E-43A6-9BD6-82C35F499B62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F1EA1C1-B2A3-4BC8-96B6-3D6365B354DA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5893642-030E-45DA-A712-65BEC580AB69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8BA9919-08EA-44AA-B19E-81AD66C75C33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sp>
        <p:nvSpPr>
          <p:cNvPr id="80" name="Heading 15">
            <a:extLst>
              <a:ext uri="{FF2B5EF4-FFF2-40B4-BE49-F238E27FC236}">
                <a16:creationId xmlns:a16="http://schemas.microsoft.com/office/drawing/2014/main" id="{E7A60F1C-4EF9-476F-AC7C-E8B537C0EA32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D06B1B3F-7DEA-4688-98C0-FC08D8C0405C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CA841D-6377-4CE2-A468-6E5FB532F93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967A8B-6945-4010-9510-4CC1056DE6DF}"/>
              </a:ext>
            </a:extLst>
          </p:cNvPr>
          <p:cNvSpPr/>
          <p:nvPr/>
        </p:nvSpPr>
        <p:spPr>
          <a:xfrm>
            <a:off x="2755900" y="1364599"/>
            <a:ext cx="6680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1235075" y="664933"/>
            <a:ext cx="9721850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D5F6D-B7D6-4A78-A778-1869BF7CD874}"/>
              </a:ext>
            </a:extLst>
          </p:cNvPr>
          <p:cNvGrpSpPr/>
          <p:nvPr/>
        </p:nvGrpSpPr>
        <p:grpSpPr>
          <a:xfrm>
            <a:off x="1244600" y="2600115"/>
            <a:ext cx="9683750" cy="1080000"/>
            <a:chOff x="1244600" y="2347787"/>
            <a:chExt cx="9683750" cy="108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54BCEF-4321-48E3-92E5-D72D1A79A298}"/>
                </a:ext>
              </a:extLst>
            </p:cNvPr>
            <p:cNvGrpSpPr/>
            <p:nvPr/>
          </p:nvGrpSpPr>
          <p:grpSpPr>
            <a:xfrm>
              <a:off x="2324600" y="2365057"/>
              <a:ext cx="8603750" cy="1045461"/>
              <a:chOff x="2353175" y="2467928"/>
              <a:chExt cx="8603750" cy="1045461"/>
            </a:xfrm>
          </p:grpSpPr>
          <p:sp>
            <p:nvSpPr>
              <p:cNvPr id="20" name="Text 17">
                <a:extLst>
                  <a:ext uri="{FF2B5EF4-FFF2-40B4-BE49-F238E27FC236}">
                    <a16:creationId xmlns:a16="http://schemas.microsoft.com/office/drawing/2014/main" id="{45CB0B65-A3EC-40B6-813E-5C7A36605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467928"/>
                <a:ext cx="3307351" cy="363107"/>
              </a:xfrm>
              <a:prstGeom prst="rect">
                <a:avLst/>
              </a:prstGeom>
            </p:spPr>
            <p:txBody>
              <a:bodyPr lIns="0" tIns="0" rIns="0" bIns="0" anchor="ctr" anchorCtr="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da-DK" sz="1800" b="0" i="0" kern="1200" smtClean="0">
                    <a:solidFill>
                      <a:schemeClr val="bg1"/>
                    </a:solidFill>
                    <a:effectLst/>
                    <a:latin typeface="+mj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Lorem ipsum dolor sit</a:t>
                </a:r>
              </a:p>
            </p:txBody>
          </p:sp>
          <p:sp>
            <p:nvSpPr>
              <p:cNvPr id="47" name="Text 17">
                <a:extLst>
                  <a:ext uri="{FF2B5EF4-FFF2-40B4-BE49-F238E27FC236}">
                    <a16:creationId xmlns:a16="http://schemas.microsoft.com/office/drawing/2014/main" id="{E338D9A5-1ECD-4602-A728-4BB5BAE83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854001"/>
                <a:ext cx="8603750" cy="6593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200" b="0" i="0" kern="1200" smtClean="0">
                    <a:solidFill>
                      <a:srgbClr val="ffffff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Lorem ipsum dolor sit </a:t>
                </a:r>
                <a:r>
                  <a:rPr lang="en-US" dirty="0" err="1">
                    <a:solidFill>
                      <a:schemeClr val="bg1"/>
                    </a:solidFill>
                  </a:rPr>
                  <a:t>amet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consectetur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adipiscing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elit</a:t>
                </a:r>
                <a:r>
                  <a:rPr lang="en-US" dirty="0">
                    <a:solidFill>
                      <a:schemeClr val="bg1"/>
                    </a:solidFill>
                  </a:rPr>
                  <a:t>, sed do </a:t>
                </a:r>
                <a:r>
                  <a:rPr lang="en-US" dirty="0" err="1">
                    <a:solidFill>
                      <a:schemeClr val="bg1"/>
                    </a:solidFill>
                  </a:rPr>
                  <a:t>eiusmod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tempor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incididunt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labore</a:t>
                </a:r>
                <a:r>
                  <a:rPr lang="en-US" dirty="0">
                    <a:solidFill>
                      <a:schemeClr val="bg1"/>
                    </a:solidFill>
                  </a:rPr>
                  <a:t> et dolore magna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aliqua</a:t>
                </a:r>
                <a:r>
                  <a:rPr lang="en-US" dirty="0">
                    <a:solidFill>
                      <a:schemeClr val="bg1"/>
                    </a:solidFill>
                  </a:rPr>
                  <a:t>. Ut </a:t>
                </a:r>
                <a:r>
                  <a:rPr lang="en-US" dirty="0" err="1">
                    <a:solidFill>
                      <a:schemeClr val="bg1"/>
                    </a:solidFill>
                  </a:rPr>
                  <a:t>enim</a:t>
                </a:r>
                <a:r>
                  <a:rPr lang="en-US" dirty="0">
                    <a:solidFill>
                      <a:schemeClr val="bg1"/>
                    </a:solidFill>
                  </a:rPr>
                  <a:t> ad minim </a:t>
                </a:r>
                <a:r>
                  <a:rPr lang="en-US" dirty="0" err="1">
                    <a:solidFill>
                      <a:schemeClr val="bg1"/>
                    </a:solidFill>
                  </a:rPr>
                  <a:t>veniam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quis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nostrud</a:t>
                </a:r>
                <a:r>
                  <a:rPr lang="en-US" dirty="0">
                    <a:solidFill>
                      <a:schemeClr val="bg1"/>
                    </a:solidFill>
                  </a:rPr>
                  <a:t> exercitation </a:t>
                </a:r>
                <a:r>
                  <a:rPr lang="en-US" dirty="0" err="1">
                    <a:solidFill>
                      <a:schemeClr val="bg1"/>
                    </a:solidFill>
                  </a:rPr>
                  <a:t>ullamco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laboris</a:t>
                </a:r>
                <a:r>
                  <a:rPr lang="en-US" dirty="0">
                    <a:solidFill>
                      <a:schemeClr val="bg1"/>
                    </a:solidFill>
                  </a:rPr>
                  <a:t> nisi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aliquip</a:t>
                </a:r>
                <a:r>
                  <a:rPr lang="en-US" dirty="0">
                    <a:solidFill>
                      <a:schemeClr val="bg1"/>
                    </a:solidFill>
                  </a:rPr>
                  <a:t> ex </a:t>
                </a:r>
                <a:r>
                  <a:rPr lang="en-US" dirty="0" err="1">
                    <a:solidFill>
                      <a:schemeClr val="bg1"/>
                    </a:solidFill>
                  </a:rPr>
                  <a:t>ea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commodo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consequat</a:t>
                </a:r>
                <a:r>
                  <a:rPr lang="en-US" dirty="0">
                    <a:solidFill>
                      <a:schemeClr val="bg1"/>
                    </a:solidFill>
                  </a:rPr>
                  <a:t>. Duis </a:t>
                </a:r>
                <a:r>
                  <a:rPr lang="en-US" dirty="0" err="1">
                    <a:solidFill>
                      <a:schemeClr val="bg1"/>
                    </a:solidFill>
                  </a:rPr>
                  <a:t>aute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irure</a:t>
                </a:r>
                <a:r>
                  <a:rPr lang="en-US" dirty="0">
                    <a:solidFill>
                      <a:schemeClr val="bg1"/>
                    </a:solidFill>
                  </a:rPr>
                  <a:t> dolor in </a:t>
                </a:r>
                <a:r>
                  <a:rPr lang="en-US" dirty="0" err="1">
                    <a:solidFill>
                      <a:schemeClr val="bg1"/>
                    </a:solidFill>
                  </a:rPr>
                  <a:t>reprehenderit</a:t>
                </a:r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:r>
                  <a:rPr lang="en-US" dirty="0" err="1">
                    <a:solidFill>
                      <a:schemeClr val="bg1"/>
                    </a:solidFill>
                  </a:rPr>
                  <a:t>voluptate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velit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esse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cillum</a:t>
                </a:r>
                <a:r>
                  <a:rPr lang="en-US" dirty="0">
                    <a:solidFill>
                      <a:schemeClr val="bg1"/>
                    </a:solidFill>
                  </a:rPr>
                  <a:t> dolore </a:t>
                </a:r>
                <a:r>
                  <a:rPr lang="en-US" dirty="0" err="1">
                    <a:solidFill>
                      <a:schemeClr val="bg1"/>
                    </a:solidFill>
                  </a:rPr>
                  <a:t>eu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fugiat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nulla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pariatur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CB37D2-91B1-4C24-BE33-4CC77C0F9CB4}"/>
                </a:ext>
              </a:extLst>
            </p:cNvPr>
            <p:cNvGrpSpPr/>
            <p:nvPr/>
          </p:nvGrpSpPr>
          <p:grpSpPr>
            <a:xfrm>
              <a:off x="1244600" y="2347787"/>
              <a:ext cx="1080000" cy="1080000"/>
              <a:chOff x="1273175" y="2243384"/>
              <a:chExt cx="1080000" cy="1080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7A365EE-CFFC-4BC2-8114-D7E9C86FE6F6}"/>
                  </a:ext>
                </a:extLst>
              </p:cNvPr>
              <p:cNvGrpSpPr/>
              <p:nvPr/>
            </p:nvGrpSpPr>
            <p:grpSpPr>
              <a:xfrm>
                <a:off x="1273175" y="2243384"/>
                <a:ext cx="1080000" cy="1080000"/>
                <a:chOff x="746075" y="2401043"/>
                <a:chExt cx="1080000" cy="1080000"/>
              </a:xfrm>
              <a:solidFill>
                <a:schemeClr val="accent4"/>
              </a:solidFill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31C96DC-720B-48B2-A104-44211556F402}"/>
                    </a:ext>
                  </a:extLst>
                </p:cNvPr>
                <p:cNvSpPr/>
                <p:nvPr/>
              </p:nvSpPr>
              <p:spPr>
                <a:xfrm>
                  <a:off x="746075" y="2401043"/>
                  <a:ext cx="1080000" cy="1080000"/>
                </a:xfrm>
                <a:prstGeom prst="ellipse">
                  <a:avLst/>
                </a:prstGeom>
                <a:solidFill>
                  <a:schemeClr val="accent4">
                    <a:alpha val="1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8D53237-E838-43F5-B98C-66CBDD0D7E5B}"/>
                    </a:ext>
                  </a:extLst>
                </p:cNvPr>
                <p:cNvSpPr/>
                <p:nvPr/>
              </p:nvSpPr>
              <p:spPr>
                <a:xfrm>
                  <a:off x="902250" y="2557218"/>
                  <a:ext cx="767650" cy="76765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Shape 2624">
                <a:extLst>
                  <a:ext uri="{FF2B5EF4-FFF2-40B4-BE49-F238E27FC236}">
                    <a16:creationId xmlns:a16="http://schemas.microsoft.com/office/drawing/2014/main" id="{0FBB5BBC-B331-4417-8010-C341B3B5BD51}"/>
                  </a:ext>
                </a:extLst>
              </p:cNvPr>
              <p:cNvSpPr/>
              <p:nvPr/>
            </p:nvSpPr>
            <p:spPr>
              <a:xfrm>
                <a:off x="1649726" y="2595279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</p:grpSp>
      <p:pic>
        <p:nvPicPr>
          <p:cNvPr id="7" name="Drawing 6">
            <a:extLst>
              <a:ext uri="{FF2B5EF4-FFF2-40B4-BE49-F238E27FC236}">
                <a16:creationId xmlns:a16="http://schemas.microsoft.com/office/drawing/2014/main" id="{6732E4FB-D63C-445E-BB22-76C5674F105C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8234" r="8234"/>
          <a:stretch>
            <a:fillRect/>
          </a:stretch>
        </p:blipFill>
        <p:spPr/>
      </p:pic>
      <p:pic>
        <p:nvPicPr>
          <p:cNvPr id="16" name="Drawing 15" descr="Picture looks like as interior, sits, the black, table&#10;&#10;">
            <a:extLst>
              <a:ext uri="{FF2B5EF4-FFF2-40B4-BE49-F238E27FC236}">
                <a16:creationId xmlns:a16="http://schemas.microsoft.com/office/drawing/2014/main" id="{749C0D87-5E6A-4D0F-97DE-797A8C8CDC8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 l="8213" r="8213"/>
          <a:stretch>
            <a:fillRect/>
          </a:stretch>
        </p:blipFill>
        <p:spPr/>
      </p:pic>
      <p:sp>
        <p:nvSpPr>
          <p:cNvPr id="29" name="Drawing 23">
            <a:extLst>
              <a:ext uri="{FF2B5EF4-FFF2-40B4-BE49-F238E27FC236}">
                <a16:creationId xmlns:a16="http://schemas.microsoft.com/office/drawing/2014/main" id="{59B3356E-FC98-4811-A8CF-AC14B379E9D9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1A45B9-A367-491D-BFDF-BE94F7858ED1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A6A2F672-9FCA-4EE8-AE4F-F825B88A7DB7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A62523-1ADE-435C-B341-42919CBEBEDC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2425</TotalTime>
  <Words>1498</Words>
  <Application>Microsoft Office PowerPoint</Application>
  <PresentationFormat>Wide-screen</PresentationFormat>
  <Paragraphs>199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6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3" baseType="lpstr">
      <vt:lpstr>Lato Regular</vt:lpstr>
      <vt:lpstr>Calibri</vt:lpstr>
      <vt:lpstr>Poppins Bold</vt:lpstr>
      <vt:lpstr>Montserrat</vt:lpstr>
      <vt:lpstr>Arial</vt:lpstr>
      <vt:lpstr>Open Sans Light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250</cp:revision>
  <dcterms:created xsi:type="dcterms:W3CDTF">2020-05-13T08:23:52Z</dcterms:created>
  <dcterms:modified xsi:type="dcterms:W3CDTF">2020-06-22T14:05:00Z</dcterms:modified>
</cp:coreProperties>
</file>